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74" r:id="rId8"/>
    <p:sldId id="262" r:id="rId9"/>
    <p:sldId id="267" r:id="rId10"/>
    <p:sldId id="268" r:id="rId11"/>
    <p:sldId id="269" r:id="rId12"/>
    <p:sldId id="270" r:id="rId13"/>
    <p:sldId id="271" r:id="rId14"/>
    <p:sldId id="272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2FF3C1-058F-4D26-9388-90A26B4E1A10}" type="doc">
      <dgm:prSet loTypeId="urn:microsoft.com/office/officeart/2005/8/layout/radial5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8F39A9-BC5D-4A02-BBE1-37A509144B48}">
      <dgm:prSet phldrT="[Текст]"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  <a:cs typeface="Arial" charset="0"/>
            </a:rPr>
            <a:t>Нормативно-правовая база организации работы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  <a:cs typeface="Arial" charset="0"/>
            </a:rPr>
            <a:t>с одарёнными детьми </a:t>
          </a:r>
          <a:endParaRPr kumimoji="0" lang="ru-RU" sz="2000" b="0" i="0" u="none" strike="noStrike" cap="none" normalizeH="0" baseline="0" dirty="0" smtClean="0">
            <a:ln/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endParaRPr lang="ru-RU" dirty="0"/>
        </a:p>
      </dgm:t>
    </dgm:pt>
    <dgm:pt modelId="{B025CE0A-005D-45FF-9542-B43F2CA9DF1B}" type="parTrans" cxnId="{78F860AF-9875-40B4-858D-BC3F715F5D0B}">
      <dgm:prSet/>
      <dgm:spPr/>
      <dgm:t>
        <a:bodyPr/>
        <a:lstStyle/>
        <a:p>
          <a:endParaRPr lang="ru-RU"/>
        </a:p>
      </dgm:t>
    </dgm:pt>
    <dgm:pt modelId="{0B8D8D76-E7A0-4674-A1AE-545FF86EA740}" type="sibTrans" cxnId="{78F860AF-9875-40B4-858D-BC3F715F5D0B}">
      <dgm:prSet/>
      <dgm:spPr/>
      <dgm:t>
        <a:bodyPr/>
        <a:lstStyle/>
        <a:p>
          <a:endParaRPr lang="ru-RU"/>
        </a:p>
      </dgm:t>
    </dgm:pt>
    <dgm:pt modelId="{AD5915EF-2503-40B2-B4C6-90035976FBD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1"/>
              </a:solidFill>
            </a:rPr>
            <a:t>Федеральный закон «Об образовании</a:t>
          </a:r>
          <a:r>
            <a:rPr lang="ru-RU" sz="1800" dirty="0" smtClean="0">
              <a:solidFill>
                <a:schemeClr val="tx1"/>
              </a:solidFill>
            </a:rPr>
            <a:t>»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4DEF5124-66E1-4BB9-B76B-09589821622C}" type="parTrans" cxnId="{FDC72380-C84E-41A0-810B-F1DD08B377D5}">
      <dgm:prSet/>
      <dgm:spPr/>
      <dgm:t>
        <a:bodyPr/>
        <a:lstStyle/>
        <a:p>
          <a:endParaRPr lang="ru-RU"/>
        </a:p>
      </dgm:t>
    </dgm:pt>
    <dgm:pt modelId="{92F7F98A-251A-404B-97F0-3BF664F1086B}" type="sibTrans" cxnId="{FDC72380-C84E-41A0-810B-F1DD08B377D5}">
      <dgm:prSet/>
      <dgm:spPr/>
      <dgm:t>
        <a:bodyPr/>
        <a:lstStyle/>
        <a:p>
          <a:endParaRPr lang="ru-RU"/>
        </a:p>
      </dgm:t>
    </dgm:pt>
    <dgm:pt modelId="{5DCBAE67-C8B0-44F9-89BB-648B8EBEB79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tx1"/>
              </a:solidFill>
            </a:rPr>
            <a:t>Федеральный Государственный Образовательный Стандарт</a:t>
          </a:r>
          <a:endParaRPr lang="ru-RU" sz="1600" dirty="0" smtClean="0">
            <a:solidFill>
              <a:schemeClr val="tx1"/>
            </a:solidFill>
          </a:endParaRP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dirty="0"/>
        </a:p>
      </dgm:t>
    </dgm:pt>
    <dgm:pt modelId="{074A8AD3-FD82-4A69-96FB-718FA7292D91}" type="parTrans" cxnId="{DDD53588-8BE9-4F3C-A948-E43C7C12B399}">
      <dgm:prSet/>
      <dgm:spPr/>
      <dgm:t>
        <a:bodyPr/>
        <a:lstStyle/>
        <a:p>
          <a:endParaRPr lang="ru-RU"/>
        </a:p>
      </dgm:t>
    </dgm:pt>
    <dgm:pt modelId="{00168757-7578-440F-A3D4-5D0EC133B81D}" type="sibTrans" cxnId="{DDD53588-8BE9-4F3C-A948-E43C7C12B399}">
      <dgm:prSet/>
      <dgm:spPr/>
      <dgm:t>
        <a:bodyPr/>
        <a:lstStyle/>
        <a:p>
          <a:endParaRPr lang="ru-RU"/>
        </a:p>
      </dgm:t>
    </dgm:pt>
    <dgm:pt modelId="{F59ADAF2-C105-433B-B73A-8DC10E6CD5A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1"/>
              </a:solidFill>
            </a:rPr>
            <a:t>Национальная образовательная инициатива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1"/>
              </a:solidFill>
            </a:rPr>
            <a:t>«Наша новая школа»</a:t>
          </a:r>
          <a:endParaRPr lang="ru-RU" sz="1800" dirty="0" smtClean="0">
            <a:solidFill>
              <a:schemeClr val="tx1"/>
            </a:solidFill>
          </a:endParaRPr>
        </a:p>
        <a:p>
          <a:pPr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dirty="0"/>
        </a:p>
      </dgm:t>
    </dgm:pt>
    <dgm:pt modelId="{912E51FA-7525-486F-B7EE-29678564E285}" type="parTrans" cxnId="{9D0BC6C6-B919-452D-A44D-55F0C47A8F72}">
      <dgm:prSet/>
      <dgm:spPr/>
      <dgm:t>
        <a:bodyPr/>
        <a:lstStyle/>
        <a:p>
          <a:endParaRPr lang="ru-RU"/>
        </a:p>
      </dgm:t>
    </dgm:pt>
    <dgm:pt modelId="{BC473FD5-CE17-4C8D-9342-FB1C2C3993C5}" type="sibTrans" cxnId="{9D0BC6C6-B919-452D-A44D-55F0C47A8F72}">
      <dgm:prSet/>
      <dgm:spPr/>
      <dgm:t>
        <a:bodyPr/>
        <a:lstStyle/>
        <a:p>
          <a:endParaRPr lang="ru-RU"/>
        </a:p>
      </dgm:t>
    </dgm:pt>
    <dgm:pt modelId="{D20997AF-6191-40C0-80FC-B638145573E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1"/>
              </a:solidFill>
            </a:rPr>
            <a:t>Концепция модернизации образования</a:t>
          </a:r>
          <a:endParaRPr lang="ru-RU" sz="1800" dirty="0" smtClean="0">
            <a:solidFill>
              <a:schemeClr val="tx1"/>
            </a:solidFill>
          </a:endParaRP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dirty="0"/>
        </a:p>
      </dgm:t>
    </dgm:pt>
    <dgm:pt modelId="{EFD88A71-B94C-482D-BF95-3467E7B5532F}" type="parTrans" cxnId="{ABA9DECD-FA3D-4D20-BD1F-B48DFBAC8F88}">
      <dgm:prSet/>
      <dgm:spPr/>
      <dgm:t>
        <a:bodyPr/>
        <a:lstStyle/>
        <a:p>
          <a:endParaRPr lang="ru-RU"/>
        </a:p>
      </dgm:t>
    </dgm:pt>
    <dgm:pt modelId="{3F470C1D-8309-4D23-8E3A-25BBDEF21A01}" type="sibTrans" cxnId="{ABA9DECD-FA3D-4D20-BD1F-B48DFBAC8F88}">
      <dgm:prSet/>
      <dgm:spPr/>
      <dgm:t>
        <a:bodyPr/>
        <a:lstStyle/>
        <a:p>
          <a:endParaRPr lang="ru-RU"/>
        </a:p>
      </dgm:t>
    </dgm:pt>
    <dgm:pt modelId="{70D3FBA3-26EC-412E-90C4-FDBC6A5A7214}" type="pres">
      <dgm:prSet presAssocID="{8C2FF3C1-058F-4D26-9388-90A26B4E1A1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3F9FD4-745E-4DC8-AD82-BFC7F941D087}" type="pres">
      <dgm:prSet presAssocID="{DA8F39A9-BC5D-4A02-BBE1-37A509144B48}" presName="centerShape" presStyleLbl="node0" presStyleIdx="0" presStyleCnt="1" custScaleX="221131" custScaleY="180697"/>
      <dgm:spPr/>
      <dgm:t>
        <a:bodyPr/>
        <a:lstStyle/>
        <a:p>
          <a:endParaRPr lang="ru-RU"/>
        </a:p>
      </dgm:t>
    </dgm:pt>
    <dgm:pt modelId="{5DE43455-029D-4C16-AFB1-645037982D6B}" type="pres">
      <dgm:prSet presAssocID="{4DEF5124-66E1-4BB9-B76B-09589821622C}" presName="parTrans" presStyleLbl="sibTrans2D1" presStyleIdx="0" presStyleCnt="4"/>
      <dgm:spPr/>
      <dgm:t>
        <a:bodyPr/>
        <a:lstStyle/>
        <a:p>
          <a:endParaRPr lang="ru-RU"/>
        </a:p>
      </dgm:t>
    </dgm:pt>
    <dgm:pt modelId="{DE49DF25-0F1C-4B6D-A3F2-7D3B10AEC0E3}" type="pres">
      <dgm:prSet presAssocID="{4DEF5124-66E1-4BB9-B76B-09589821622C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346708B3-8993-442B-82BB-6F4AE7A6A52F}" type="pres">
      <dgm:prSet presAssocID="{AD5915EF-2503-40B2-B4C6-90035976FBDE}" presName="node" presStyleLbl="node1" presStyleIdx="0" presStyleCnt="4" custScaleX="269758" custScaleY="80231" custRadScaleRad="132830" custRadScaleInc="-2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A5814-A846-4C64-AEFF-32D8A27A6F44}" type="pres">
      <dgm:prSet presAssocID="{074A8AD3-FD82-4A69-96FB-718FA7292D91}" presName="parTrans" presStyleLbl="sibTrans2D1" presStyleIdx="1" presStyleCnt="4"/>
      <dgm:spPr/>
      <dgm:t>
        <a:bodyPr/>
        <a:lstStyle/>
        <a:p>
          <a:endParaRPr lang="ru-RU"/>
        </a:p>
      </dgm:t>
    </dgm:pt>
    <dgm:pt modelId="{45F24B20-8A31-4F62-B79B-15FAA62BFDEB}" type="pres">
      <dgm:prSet presAssocID="{074A8AD3-FD82-4A69-96FB-718FA7292D91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B96691D8-C18B-41D4-BF48-6B6A7DAF9B24}" type="pres">
      <dgm:prSet presAssocID="{5DCBAE67-C8B0-44F9-89BB-648B8EBEB796}" presName="node" presStyleLbl="node1" presStyleIdx="1" presStyleCnt="4" custScaleX="175178" custScaleY="124070" custRadScaleRad="165759" custRadScaleInc="-2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76487B-E6C6-4CEB-B736-F5941ADC5388}" type="pres">
      <dgm:prSet presAssocID="{912E51FA-7525-486F-B7EE-29678564E285}" presName="parTrans" presStyleLbl="sibTrans2D1" presStyleIdx="2" presStyleCnt="4"/>
      <dgm:spPr/>
      <dgm:t>
        <a:bodyPr/>
        <a:lstStyle/>
        <a:p>
          <a:endParaRPr lang="ru-RU"/>
        </a:p>
      </dgm:t>
    </dgm:pt>
    <dgm:pt modelId="{AA6F6CEE-838E-433A-A716-B83FD14B6A29}" type="pres">
      <dgm:prSet presAssocID="{912E51FA-7525-486F-B7EE-29678564E285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96694EF3-FE84-465E-A894-1256EB237602}" type="pres">
      <dgm:prSet presAssocID="{F59ADAF2-C105-433B-B73A-8DC10E6CD5A2}" presName="node" presStyleLbl="node1" presStyleIdx="2" presStyleCnt="4" custScaleX="298930" custScaleY="90124" custRadScaleRad="108858" custRadScaleInc="3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6E94D-17D6-405C-9EF0-AA7AFF04A91F}" type="pres">
      <dgm:prSet presAssocID="{EFD88A71-B94C-482D-BF95-3467E7B5532F}" presName="parTrans" presStyleLbl="sibTrans2D1" presStyleIdx="3" presStyleCnt="4"/>
      <dgm:spPr/>
      <dgm:t>
        <a:bodyPr/>
        <a:lstStyle/>
        <a:p>
          <a:endParaRPr lang="ru-RU"/>
        </a:p>
      </dgm:t>
    </dgm:pt>
    <dgm:pt modelId="{A0F8FB71-5C47-4C1F-AB9A-B39B064F768B}" type="pres">
      <dgm:prSet presAssocID="{EFD88A71-B94C-482D-BF95-3467E7B5532F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6AFAF92D-0810-4AEF-8C2F-0D775F236D6A}" type="pres">
      <dgm:prSet presAssocID="{D20997AF-6191-40C0-80FC-B638145573E5}" presName="node" presStyleLbl="node1" presStyleIdx="3" presStyleCnt="4" custScaleX="157557" custScaleY="96244" custRadScaleRad="159942" custRadScaleInc="2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D53588-8BE9-4F3C-A948-E43C7C12B399}" srcId="{DA8F39A9-BC5D-4A02-BBE1-37A509144B48}" destId="{5DCBAE67-C8B0-44F9-89BB-648B8EBEB796}" srcOrd="1" destOrd="0" parTransId="{074A8AD3-FD82-4A69-96FB-718FA7292D91}" sibTransId="{00168757-7578-440F-A3D4-5D0EC133B81D}"/>
    <dgm:cxn modelId="{ABA9DECD-FA3D-4D20-BD1F-B48DFBAC8F88}" srcId="{DA8F39A9-BC5D-4A02-BBE1-37A509144B48}" destId="{D20997AF-6191-40C0-80FC-B638145573E5}" srcOrd="3" destOrd="0" parTransId="{EFD88A71-B94C-482D-BF95-3467E7B5532F}" sibTransId="{3F470C1D-8309-4D23-8E3A-25BBDEF21A01}"/>
    <dgm:cxn modelId="{9D0BC6C6-B919-452D-A44D-55F0C47A8F72}" srcId="{DA8F39A9-BC5D-4A02-BBE1-37A509144B48}" destId="{F59ADAF2-C105-433B-B73A-8DC10E6CD5A2}" srcOrd="2" destOrd="0" parTransId="{912E51FA-7525-486F-B7EE-29678564E285}" sibTransId="{BC473FD5-CE17-4C8D-9342-FB1C2C3993C5}"/>
    <dgm:cxn modelId="{AEEA955C-BC86-4C36-99B6-20D1E0B60CC2}" type="presOf" srcId="{D20997AF-6191-40C0-80FC-B638145573E5}" destId="{6AFAF92D-0810-4AEF-8C2F-0D775F236D6A}" srcOrd="0" destOrd="0" presId="urn:microsoft.com/office/officeart/2005/8/layout/radial5"/>
    <dgm:cxn modelId="{6AB40708-5277-43F5-95AE-1F9995B2EAAF}" type="presOf" srcId="{912E51FA-7525-486F-B7EE-29678564E285}" destId="{6776487B-E6C6-4CEB-B736-F5941ADC5388}" srcOrd="0" destOrd="0" presId="urn:microsoft.com/office/officeart/2005/8/layout/radial5"/>
    <dgm:cxn modelId="{AC1974F2-E812-4CE8-B51C-A46BF733EEEE}" type="presOf" srcId="{EFD88A71-B94C-482D-BF95-3467E7B5532F}" destId="{A0F8FB71-5C47-4C1F-AB9A-B39B064F768B}" srcOrd="1" destOrd="0" presId="urn:microsoft.com/office/officeart/2005/8/layout/radial5"/>
    <dgm:cxn modelId="{CE113942-4813-4578-8C2F-E456971F864E}" type="presOf" srcId="{8C2FF3C1-058F-4D26-9388-90A26B4E1A10}" destId="{70D3FBA3-26EC-412E-90C4-FDBC6A5A7214}" srcOrd="0" destOrd="0" presId="urn:microsoft.com/office/officeart/2005/8/layout/radial5"/>
    <dgm:cxn modelId="{78F860AF-9875-40B4-858D-BC3F715F5D0B}" srcId="{8C2FF3C1-058F-4D26-9388-90A26B4E1A10}" destId="{DA8F39A9-BC5D-4A02-BBE1-37A509144B48}" srcOrd="0" destOrd="0" parTransId="{B025CE0A-005D-45FF-9542-B43F2CA9DF1B}" sibTransId="{0B8D8D76-E7A0-4674-A1AE-545FF86EA740}"/>
    <dgm:cxn modelId="{3A27C04B-04E5-4C3C-9A58-CB82E41B16F4}" type="presOf" srcId="{EFD88A71-B94C-482D-BF95-3467E7B5532F}" destId="{6916E94D-17D6-405C-9EF0-AA7AFF04A91F}" srcOrd="0" destOrd="0" presId="urn:microsoft.com/office/officeart/2005/8/layout/radial5"/>
    <dgm:cxn modelId="{9FF4F7A5-C11F-4BD5-BA9C-A7D1DFCD5939}" type="presOf" srcId="{F59ADAF2-C105-433B-B73A-8DC10E6CD5A2}" destId="{96694EF3-FE84-465E-A894-1256EB237602}" srcOrd="0" destOrd="0" presId="urn:microsoft.com/office/officeart/2005/8/layout/radial5"/>
    <dgm:cxn modelId="{EBACF8ED-47D3-4499-ADA5-17ED3D14E362}" type="presOf" srcId="{4DEF5124-66E1-4BB9-B76B-09589821622C}" destId="{DE49DF25-0F1C-4B6D-A3F2-7D3B10AEC0E3}" srcOrd="1" destOrd="0" presId="urn:microsoft.com/office/officeart/2005/8/layout/radial5"/>
    <dgm:cxn modelId="{B766C5B2-9530-4C7A-9883-57BFE42F8BC8}" type="presOf" srcId="{5DCBAE67-C8B0-44F9-89BB-648B8EBEB796}" destId="{B96691D8-C18B-41D4-BF48-6B6A7DAF9B24}" srcOrd="0" destOrd="0" presId="urn:microsoft.com/office/officeart/2005/8/layout/radial5"/>
    <dgm:cxn modelId="{8C02073D-022B-4765-A7BC-E4F3691E71F5}" type="presOf" srcId="{074A8AD3-FD82-4A69-96FB-718FA7292D91}" destId="{45F24B20-8A31-4F62-B79B-15FAA62BFDEB}" srcOrd="1" destOrd="0" presId="urn:microsoft.com/office/officeart/2005/8/layout/radial5"/>
    <dgm:cxn modelId="{FDC72380-C84E-41A0-810B-F1DD08B377D5}" srcId="{DA8F39A9-BC5D-4A02-BBE1-37A509144B48}" destId="{AD5915EF-2503-40B2-B4C6-90035976FBDE}" srcOrd="0" destOrd="0" parTransId="{4DEF5124-66E1-4BB9-B76B-09589821622C}" sibTransId="{92F7F98A-251A-404B-97F0-3BF664F1086B}"/>
    <dgm:cxn modelId="{A604BB6C-D1CA-4FC7-9623-31EC4E7C82E6}" type="presOf" srcId="{4DEF5124-66E1-4BB9-B76B-09589821622C}" destId="{5DE43455-029D-4C16-AFB1-645037982D6B}" srcOrd="0" destOrd="0" presId="urn:microsoft.com/office/officeart/2005/8/layout/radial5"/>
    <dgm:cxn modelId="{44DD8C57-F0B8-406B-8138-34955F3F6296}" type="presOf" srcId="{074A8AD3-FD82-4A69-96FB-718FA7292D91}" destId="{D52A5814-A846-4C64-AEFF-32D8A27A6F44}" srcOrd="0" destOrd="0" presId="urn:microsoft.com/office/officeart/2005/8/layout/radial5"/>
    <dgm:cxn modelId="{CA1DA00D-2A14-4701-82B7-2AC41B2684F7}" type="presOf" srcId="{AD5915EF-2503-40B2-B4C6-90035976FBDE}" destId="{346708B3-8993-442B-82BB-6F4AE7A6A52F}" srcOrd="0" destOrd="0" presId="urn:microsoft.com/office/officeart/2005/8/layout/radial5"/>
    <dgm:cxn modelId="{335E9A32-BF39-4CED-A51B-9B845285CCEC}" type="presOf" srcId="{912E51FA-7525-486F-B7EE-29678564E285}" destId="{AA6F6CEE-838E-433A-A716-B83FD14B6A29}" srcOrd="1" destOrd="0" presId="urn:microsoft.com/office/officeart/2005/8/layout/radial5"/>
    <dgm:cxn modelId="{16D36839-AD46-4380-8797-C3EC63AB00CB}" type="presOf" srcId="{DA8F39A9-BC5D-4A02-BBE1-37A509144B48}" destId="{553F9FD4-745E-4DC8-AD82-BFC7F941D087}" srcOrd="0" destOrd="0" presId="urn:microsoft.com/office/officeart/2005/8/layout/radial5"/>
    <dgm:cxn modelId="{74C05F1A-EB23-4776-86A1-0CF3D814AD4A}" type="presParOf" srcId="{70D3FBA3-26EC-412E-90C4-FDBC6A5A7214}" destId="{553F9FD4-745E-4DC8-AD82-BFC7F941D087}" srcOrd="0" destOrd="0" presId="urn:microsoft.com/office/officeart/2005/8/layout/radial5"/>
    <dgm:cxn modelId="{A76C2379-3FC9-42CA-9CAF-772F7DD47FD9}" type="presParOf" srcId="{70D3FBA3-26EC-412E-90C4-FDBC6A5A7214}" destId="{5DE43455-029D-4C16-AFB1-645037982D6B}" srcOrd="1" destOrd="0" presId="urn:microsoft.com/office/officeart/2005/8/layout/radial5"/>
    <dgm:cxn modelId="{47734C5B-C856-4D75-AB40-513772FEB7B6}" type="presParOf" srcId="{5DE43455-029D-4C16-AFB1-645037982D6B}" destId="{DE49DF25-0F1C-4B6D-A3F2-7D3B10AEC0E3}" srcOrd="0" destOrd="0" presId="urn:microsoft.com/office/officeart/2005/8/layout/radial5"/>
    <dgm:cxn modelId="{1964D250-4452-465C-BCEE-32801C05C157}" type="presParOf" srcId="{70D3FBA3-26EC-412E-90C4-FDBC6A5A7214}" destId="{346708B3-8993-442B-82BB-6F4AE7A6A52F}" srcOrd="2" destOrd="0" presId="urn:microsoft.com/office/officeart/2005/8/layout/radial5"/>
    <dgm:cxn modelId="{861AEF06-F8FE-4269-88C5-291EA8B522F4}" type="presParOf" srcId="{70D3FBA3-26EC-412E-90C4-FDBC6A5A7214}" destId="{D52A5814-A846-4C64-AEFF-32D8A27A6F44}" srcOrd="3" destOrd="0" presId="urn:microsoft.com/office/officeart/2005/8/layout/radial5"/>
    <dgm:cxn modelId="{43D86758-E6E2-4253-82B4-B02AE73E1181}" type="presParOf" srcId="{D52A5814-A846-4C64-AEFF-32D8A27A6F44}" destId="{45F24B20-8A31-4F62-B79B-15FAA62BFDEB}" srcOrd="0" destOrd="0" presId="urn:microsoft.com/office/officeart/2005/8/layout/radial5"/>
    <dgm:cxn modelId="{E4AD8AF4-709F-43E1-A893-7B86ECAC1FD2}" type="presParOf" srcId="{70D3FBA3-26EC-412E-90C4-FDBC6A5A7214}" destId="{B96691D8-C18B-41D4-BF48-6B6A7DAF9B24}" srcOrd="4" destOrd="0" presId="urn:microsoft.com/office/officeart/2005/8/layout/radial5"/>
    <dgm:cxn modelId="{EE8B0471-16AF-4AD2-AB80-FECFBF56C810}" type="presParOf" srcId="{70D3FBA3-26EC-412E-90C4-FDBC6A5A7214}" destId="{6776487B-E6C6-4CEB-B736-F5941ADC5388}" srcOrd="5" destOrd="0" presId="urn:microsoft.com/office/officeart/2005/8/layout/radial5"/>
    <dgm:cxn modelId="{8A6511D6-FDFC-4464-A527-0D53B19C3054}" type="presParOf" srcId="{6776487B-E6C6-4CEB-B736-F5941ADC5388}" destId="{AA6F6CEE-838E-433A-A716-B83FD14B6A29}" srcOrd="0" destOrd="0" presId="urn:microsoft.com/office/officeart/2005/8/layout/radial5"/>
    <dgm:cxn modelId="{E67CE6AD-494E-40E0-865B-73A7FD3C34E3}" type="presParOf" srcId="{70D3FBA3-26EC-412E-90C4-FDBC6A5A7214}" destId="{96694EF3-FE84-465E-A894-1256EB237602}" srcOrd="6" destOrd="0" presId="urn:microsoft.com/office/officeart/2005/8/layout/radial5"/>
    <dgm:cxn modelId="{FC1185AC-58AD-4D9C-8412-53169D3EAFF8}" type="presParOf" srcId="{70D3FBA3-26EC-412E-90C4-FDBC6A5A7214}" destId="{6916E94D-17D6-405C-9EF0-AA7AFF04A91F}" srcOrd="7" destOrd="0" presId="urn:microsoft.com/office/officeart/2005/8/layout/radial5"/>
    <dgm:cxn modelId="{33CFD2DD-E7FE-4C4E-AB2C-2ED9E078EA9B}" type="presParOf" srcId="{6916E94D-17D6-405C-9EF0-AA7AFF04A91F}" destId="{A0F8FB71-5C47-4C1F-AB9A-B39B064F768B}" srcOrd="0" destOrd="0" presId="urn:microsoft.com/office/officeart/2005/8/layout/radial5"/>
    <dgm:cxn modelId="{C4378A79-A371-4E9B-9B89-C5D07C459298}" type="presParOf" srcId="{70D3FBA3-26EC-412E-90C4-FDBC6A5A7214}" destId="{6AFAF92D-0810-4AEF-8C2F-0D775F236D6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033950-E8A2-4162-8D41-82460CC1DA93}" type="doc">
      <dgm:prSet loTypeId="urn:microsoft.com/office/officeart/2005/8/layout/radial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AB8496-A2F2-4193-A564-89C2D30C1E34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Концепция модернизации образования содержит идею</a:t>
          </a:r>
          <a:endParaRPr lang="ru-RU" sz="2400" b="1" dirty="0">
            <a:solidFill>
              <a:schemeClr val="tx1"/>
            </a:solidFill>
          </a:endParaRPr>
        </a:p>
      </dgm:t>
    </dgm:pt>
    <dgm:pt modelId="{BD0C4A14-09B3-45AE-855B-342711E4C401}" type="parTrans" cxnId="{D740BCEB-BF77-431B-94C7-5CD9B53F96F2}">
      <dgm:prSet/>
      <dgm:spPr/>
      <dgm:t>
        <a:bodyPr/>
        <a:lstStyle/>
        <a:p>
          <a:endParaRPr lang="ru-RU"/>
        </a:p>
      </dgm:t>
    </dgm:pt>
    <dgm:pt modelId="{F4785E35-F281-4FFF-BD7E-8F9CFA193C41}" type="sibTrans" cxnId="{D740BCEB-BF77-431B-94C7-5CD9B53F96F2}">
      <dgm:prSet/>
      <dgm:spPr/>
      <dgm:t>
        <a:bodyPr/>
        <a:lstStyle/>
        <a:p>
          <a:endParaRPr lang="ru-RU"/>
        </a:p>
      </dgm:t>
    </dgm:pt>
    <dgm:pt modelId="{303367C7-B289-4335-AA1D-903D91BB8E2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качества</a:t>
          </a:r>
          <a:endParaRPr lang="ru-RU" sz="2000" b="1" dirty="0">
            <a:solidFill>
              <a:schemeClr val="tx1"/>
            </a:solidFill>
          </a:endParaRPr>
        </a:p>
      </dgm:t>
    </dgm:pt>
    <dgm:pt modelId="{9A6828A5-79FD-4CE6-B3D4-C8072063F7C0}" type="parTrans" cxnId="{8233B150-6447-4A23-8D31-403D5E5ACEC1}">
      <dgm:prSet/>
      <dgm:spPr/>
      <dgm:t>
        <a:bodyPr/>
        <a:lstStyle/>
        <a:p>
          <a:endParaRPr lang="ru-RU"/>
        </a:p>
      </dgm:t>
    </dgm:pt>
    <dgm:pt modelId="{861E3966-3885-4CC3-86E7-864DF4D4F4B3}" type="sibTrans" cxnId="{8233B150-6447-4A23-8D31-403D5E5ACEC1}">
      <dgm:prSet/>
      <dgm:spPr/>
      <dgm:t>
        <a:bodyPr/>
        <a:lstStyle/>
        <a:p>
          <a:endParaRPr lang="ru-RU"/>
        </a:p>
      </dgm:t>
    </dgm:pt>
    <dgm:pt modelId="{0E1EADF1-CDB4-43B7-BACD-67AF1501BD3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приоритетности образования</a:t>
          </a:r>
          <a:endParaRPr lang="ru-RU" sz="2000" b="1" dirty="0">
            <a:solidFill>
              <a:schemeClr val="tx1"/>
            </a:solidFill>
          </a:endParaRPr>
        </a:p>
      </dgm:t>
    </dgm:pt>
    <dgm:pt modelId="{C7204EB0-2CD8-42F3-9A6E-243626A61CB4}" type="parTrans" cxnId="{F1F03921-1D84-45DD-8320-41CBFB8EA255}">
      <dgm:prSet/>
      <dgm:spPr/>
      <dgm:t>
        <a:bodyPr/>
        <a:lstStyle/>
        <a:p>
          <a:endParaRPr lang="ru-RU"/>
        </a:p>
      </dgm:t>
    </dgm:pt>
    <dgm:pt modelId="{AA3BF88C-8404-47DC-9485-356ACDD5D3C8}" type="sibTrans" cxnId="{F1F03921-1D84-45DD-8320-41CBFB8EA255}">
      <dgm:prSet/>
      <dgm:spPr/>
      <dgm:t>
        <a:bodyPr/>
        <a:lstStyle/>
        <a:p>
          <a:endParaRPr lang="ru-RU"/>
        </a:p>
      </dgm:t>
    </dgm:pt>
    <dgm:pt modelId="{C7439A9F-8CDD-4103-AB5C-2E8EBC4251B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доступности</a:t>
          </a:r>
          <a:endParaRPr lang="ru-RU" sz="2000" b="1" dirty="0">
            <a:solidFill>
              <a:schemeClr val="tx1"/>
            </a:solidFill>
          </a:endParaRPr>
        </a:p>
      </dgm:t>
    </dgm:pt>
    <dgm:pt modelId="{D0EBDB6C-E7FE-4A08-81AB-5EDC48BB4382}" type="parTrans" cxnId="{50D40A6C-4297-41E5-A27C-D048A9103A55}">
      <dgm:prSet/>
      <dgm:spPr/>
      <dgm:t>
        <a:bodyPr/>
        <a:lstStyle/>
        <a:p>
          <a:endParaRPr lang="ru-RU"/>
        </a:p>
      </dgm:t>
    </dgm:pt>
    <dgm:pt modelId="{9FB8CBCA-DF0C-4EAD-BDC6-6E098073E38F}" type="sibTrans" cxnId="{50D40A6C-4297-41E5-A27C-D048A9103A55}">
      <dgm:prSet/>
      <dgm:spPr/>
      <dgm:t>
        <a:bodyPr/>
        <a:lstStyle/>
        <a:p>
          <a:endParaRPr lang="ru-RU"/>
        </a:p>
      </dgm:t>
    </dgm:pt>
    <dgm:pt modelId="{98213A84-E2FD-4ACF-BBB7-41904A16FFB3}">
      <dgm:prSet/>
      <dgm:spPr/>
      <dgm:t>
        <a:bodyPr/>
        <a:lstStyle/>
        <a:p>
          <a:endParaRPr lang="ru-RU"/>
        </a:p>
      </dgm:t>
    </dgm:pt>
    <dgm:pt modelId="{91F4D77F-7108-47B2-87C3-03B3F51B39C8}" type="parTrans" cxnId="{F6F00588-931F-435B-82D1-22A7DF0477A6}">
      <dgm:prSet/>
      <dgm:spPr/>
      <dgm:t>
        <a:bodyPr/>
        <a:lstStyle/>
        <a:p>
          <a:endParaRPr lang="ru-RU"/>
        </a:p>
      </dgm:t>
    </dgm:pt>
    <dgm:pt modelId="{47F8902B-7B44-4A11-B638-666A0CCCD172}" type="sibTrans" cxnId="{F6F00588-931F-435B-82D1-22A7DF0477A6}">
      <dgm:prSet/>
      <dgm:spPr/>
      <dgm:t>
        <a:bodyPr/>
        <a:lstStyle/>
        <a:p>
          <a:endParaRPr lang="ru-RU"/>
        </a:p>
      </dgm:t>
    </dgm:pt>
    <dgm:pt modelId="{B9F46C3E-6E9F-4AE7-8F15-BE16B8EC5553}" type="pres">
      <dgm:prSet presAssocID="{24033950-E8A2-4162-8D41-82460CC1DA9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4A502C-5946-45F1-BBE7-7583A22581CD}" type="pres">
      <dgm:prSet presAssocID="{61AB8496-A2F2-4193-A564-89C2D30C1E34}" presName="centerShape" presStyleLbl="node0" presStyleIdx="0" presStyleCnt="1" custScaleX="254847" custScaleY="129148" custLinFactNeighborX="1071" custLinFactNeighborY="-42626"/>
      <dgm:spPr/>
      <dgm:t>
        <a:bodyPr/>
        <a:lstStyle/>
        <a:p>
          <a:endParaRPr lang="ru-RU"/>
        </a:p>
      </dgm:t>
    </dgm:pt>
    <dgm:pt modelId="{37F69C27-679F-40C2-80E1-11A168B7C2E5}" type="pres">
      <dgm:prSet presAssocID="{9A6828A5-79FD-4CE6-B3D4-C8072063F7C0}" presName="parTrans" presStyleLbl="sibTrans2D1" presStyleIdx="0" presStyleCnt="3"/>
      <dgm:spPr/>
      <dgm:t>
        <a:bodyPr/>
        <a:lstStyle/>
        <a:p>
          <a:endParaRPr lang="ru-RU"/>
        </a:p>
      </dgm:t>
    </dgm:pt>
    <dgm:pt modelId="{685B47EA-88BF-484C-9C21-928B6457754C}" type="pres">
      <dgm:prSet presAssocID="{9A6828A5-79FD-4CE6-B3D4-C8072063F7C0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17147870-0C92-4173-BC30-742D713BD94C}" type="pres">
      <dgm:prSet presAssocID="{303367C7-B289-4335-AA1D-903D91BB8E26}" presName="node" presStyleLbl="node1" presStyleIdx="0" presStyleCnt="3" custScaleX="145205" custScaleY="74754" custRadScaleRad="110863" custRadScaleInc="150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C2775-2359-496D-ABEA-D5CBC81073ED}" type="pres">
      <dgm:prSet presAssocID="{C7204EB0-2CD8-42F3-9A6E-243626A61CB4}" presName="parTrans" presStyleLbl="sibTrans2D1" presStyleIdx="1" presStyleCnt="3"/>
      <dgm:spPr/>
      <dgm:t>
        <a:bodyPr/>
        <a:lstStyle/>
        <a:p>
          <a:endParaRPr lang="ru-RU"/>
        </a:p>
      </dgm:t>
    </dgm:pt>
    <dgm:pt modelId="{BDA64032-E9CE-46BB-9536-63D77789EC2C}" type="pres">
      <dgm:prSet presAssocID="{C7204EB0-2CD8-42F3-9A6E-243626A61CB4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978C0281-F28A-49BB-8C87-3A26AAA4AF20}" type="pres">
      <dgm:prSet presAssocID="{0E1EADF1-CDB4-43B7-BACD-67AF1501BD3B}" presName="node" presStyleLbl="node1" presStyleIdx="1" presStyleCnt="3" custScaleX="161301" custRadScaleRad="49476" custRadScaleInc="96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3CB29A-0D0F-4357-B6A4-4FCFF5895E0A}" type="pres">
      <dgm:prSet presAssocID="{D0EBDB6C-E7FE-4A08-81AB-5EDC48BB4382}" presName="parTrans" presStyleLbl="sibTrans2D1" presStyleIdx="2" presStyleCnt="3"/>
      <dgm:spPr/>
      <dgm:t>
        <a:bodyPr/>
        <a:lstStyle/>
        <a:p>
          <a:endParaRPr lang="ru-RU"/>
        </a:p>
      </dgm:t>
    </dgm:pt>
    <dgm:pt modelId="{1DF8A657-CA37-4BE5-B3ED-71023941F3BC}" type="pres">
      <dgm:prSet presAssocID="{D0EBDB6C-E7FE-4A08-81AB-5EDC48BB4382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4287176E-0DEA-4A7B-9ABC-5D3542D56501}" type="pres">
      <dgm:prSet presAssocID="{C7439A9F-8CDD-4103-AB5C-2E8EBC4251B1}" presName="node" presStyleLbl="node1" presStyleIdx="2" presStyleCnt="3" custScaleX="137543" custScaleY="77012" custRadScaleRad="105144" custRadScaleInc="47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8DFBA3-DD63-4EB9-BB16-68B5D280C963}" type="presOf" srcId="{24033950-E8A2-4162-8D41-82460CC1DA93}" destId="{B9F46C3E-6E9F-4AE7-8F15-BE16B8EC5553}" srcOrd="0" destOrd="0" presId="urn:microsoft.com/office/officeart/2005/8/layout/radial5"/>
    <dgm:cxn modelId="{9C8594AF-FFC7-4AD7-883A-9AF6E70A2CD6}" type="presOf" srcId="{C7439A9F-8CDD-4103-AB5C-2E8EBC4251B1}" destId="{4287176E-0DEA-4A7B-9ABC-5D3542D56501}" srcOrd="0" destOrd="0" presId="urn:microsoft.com/office/officeart/2005/8/layout/radial5"/>
    <dgm:cxn modelId="{8233B150-6447-4A23-8D31-403D5E5ACEC1}" srcId="{61AB8496-A2F2-4193-A564-89C2D30C1E34}" destId="{303367C7-B289-4335-AA1D-903D91BB8E26}" srcOrd="0" destOrd="0" parTransId="{9A6828A5-79FD-4CE6-B3D4-C8072063F7C0}" sibTransId="{861E3966-3885-4CC3-86E7-864DF4D4F4B3}"/>
    <dgm:cxn modelId="{92BB8CD6-B7EA-4ED8-B807-7A2E9AAA2684}" type="presOf" srcId="{C7204EB0-2CD8-42F3-9A6E-243626A61CB4}" destId="{3D7C2775-2359-496D-ABEA-D5CBC81073ED}" srcOrd="0" destOrd="0" presId="urn:microsoft.com/office/officeart/2005/8/layout/radial5"/>
    <dgm:cxn modelId="{8A0A1A9D-75F5-40B3-9E43-3D8A466192DD}" type="presOf" srcId="{D0EBDB6C-E7FE-4A08-81AB-5EDC48BB4382}" destId="{873CB29A-0D0F-4357-B6A4-4FCFF5895E0A}" srcOrd="0" destOrd="0" presId="urn:microsoft.com/office/officeart/2005/8/layout/radial5"/>
    <dgm:cxn modelId="{D740BCEB-BF77-431B-94C7-5CD9B53F96F2}" srcId="{24033950-E8A2-4162-8D41-82460CC1DA93}" destId="{61AB8496-A2F2-4193-A564-89C2D30C1E34}" srcOrd="0" destOrd="0" parTransId="{BD0C4A14-09B3-45AE-855B-342711E4C401}" sibTransId="{F4785E35-F281-4FFF-BD7E-8F9CFA193C41}"/>
    <dgm:cxn modelId="{926BDA0B-3F41-4D5D-8206-6E6F1EC52FC5}" type="presOf" srcId="{0E1EADF1-CDB4-43B7-BACD-67AF1501BD3B}" destId="{978C0281-F28A-49BB-8C87-3A26AAA4AF20}" srcOrd="0" destOrd="0" presId="urn:microsoft.com/office/officeart/2005/8/layout/radial5"/>
    <dgm:cxn modelId="{9FD4A180-342E-4069-B714-AF031ACD0FE0}" type="presOf" srcId="{9A6828A5-79FD-4CE6-B3D4-C8072063F7C0}" destId="{685B47EA-88BF-484C-9C21-928B6457754C}" srcOrd="1" destOrd="0" presId="urn:microsoft.com/office/officeart/2005/8/layout/radial5"/>
    <dgm:cxn modelId="{F6F00588-931F-435B-82D1-22A7DF0477A6}" srcId="{24033950-E8A2-4162-8D41-82460CC1DA93}" destId="{98213A84-E2FD-4ACF-BBB7-41904A16FFB3}" srcOrd="1" destOrd="0" parTransId="{91F4D77F-7108-47B2-87C3-03B3F51B39C8}" sibTransId="{47F8902B-7B44-4A11-B638-666A0CCCD172}"/>
    <dgm:cxn modelId="{B4A2366B-E76E-4151-A23D-21E7A2C499F1}" type="presOf" srcId="{303367C7-B289-4335-AA1D-903D91BB8E26}" destId="{17147870-0C92-4173-BC30-742D713BD94C}" srcOrd="0" destOrd="0" presId="urn:microsoft.com/office/officeart/2005/8/layout/radial5"/>
    <dgm:cxn modelId="{63386040-AFF2-47A4-85F0-5FC932FA46F6}" type="presOf" srcId="{9A6828A5-79FD-4CE6-B3D4-C8072063F7C0}" destId="{37F69C27-679F-40C2-80E1-11A168B7C2E5}" srcOrd="0" destOrd="0" presId="urn:microsoft.com/office/officeart/2005/8/layout/radial5"/>
    <dgm:cxn modelId="{28C8146F-25E5-4ACC-9C9D-F2356621EE04}" type="presOf" srcId="{C7204EB0-2CD8-42F3-9A6E-243626A61CB4}" destId="{BDA64032-E9CE-46BB-9536-63D77789EC2C}" srcOrd="1" destOrd="0" presId="urn:microsoft.com/office/officeart/2005/8/layout/radial5"/>
    <dgm:cxn modelId="{561C044B-ED54-4B3E-AC7D-752E788CF34A}" type="presOf" srcId="{D0EBDB6C-E7FE-4A08-81AB-5EDC48BB4382}" destId="{1DF8A657-CA37-4BE5-B3ED-71023941F3BC}" srcOrd="1" destOrd="0" presId="urn:microsoft.com/office/officeart/2005/8/layout/radial5"/>
    <dgm:cxn modelId="{F1F03921-1D84-45DD-8320-41CBFB8EA255}" srcId="{61AB8496-A2F2-4193-A564-89C2D30C1E34}" destId="{0E1EADF1-CDB4-43B7-BACD-67AF1501BD3B}" srcOrd="1" destOrd="0" parTransId="{C7204EB0-2CD8-42F3-9A6E-243626A61CB4}" sibTransId="{AA3BF88C-8404-47DC-9485-356ACDD5D3C8}"/>
    <dgm:cxn modelId="{9F1A6488-7F02-4F40-A5C6-45B3D1B375F4}" type="presOf" srcId="{61AB8496-A2F2-4193-A564-89C2D30C1E34}" destId="{3B4A502C-5946-45F1-BBE7-7583A22581CD}" srcOrd="0" destOrd="0" presId="urn:microsoft.com/office/officeart/2005/8/layout/radial5"/>
    <dgm:cxn modelId="{50D40A6C-4297-41E5-A27C-D048A9103A55}" srcId="{61AB8496-A2F2-4193-A564-89C2D30C1E34}" destId="{C7439A9F-8CDD-4103-AB5C-2E8EBC4251B1}" srcOrd="2" destOrd="0" parTransId="{D0EBDB6C-E7FE-4A08-81AB-5EDC48BB4382}" sibTransId="{9FB8CBCA-DF0C-4EAD-BDC6-6E098073E38F}"/>
    <dgm:cxn modelId="{56B72EE4-289C-48D5-9449-EC7B513CB179}" type="presParOf" srcId="{B9F46C3E-6E9F-4AE7-8F15-BE16B8EC5553}" destId="{3B4A502C-5946-45F1-BBE7-7583A22581CD}" srcOrd="0" destOrd="0" presId="urn:microsoft.com/office/officeart/2005/8/layout/radial5"/>
    <dgm:cxn modelId="{2EDCEF86-11AE-49E0-A54B-C32C6F709ED5}" type="presParOf" srcId="{B9F46C3E-6E9F-4AE7-8F15-BE16B8EC5553}" destId="{37F69C27-679F-40C2-80E1-11A168B7C2E5}" srcOrd="1" destOrd="0" presId="urn:microsoft.com/office/officeart/2005/8/layout/radial5"/>
    <dgm:cxn modelId="{21CA2D29-A87A-46D0-909B-8A64D1A0DDFF}" type="presParOf" srcId="{37F69C27-679F-40C2-80E1-11A168B7C2E5}" destId="{685B47EA-88BF-484C-9C21-928B6457754C}" srcOrd="0" destOrd="0" presId="urn:microsoft.com/office/officeart/2005/8/layout/radial5"/>
    <dgm:cxn modelId="{10EB9D44-A188-453A-8B6C-689FC78C21F3}" type="presParOf" srcId="{B9F46C3E-6E9F-4AE7-8F15-BE16B8EC5553}" destId="{17147870-0C92-4173-BC30-742D713BD94C}" srcOrd="2" destOrd="0" presId="urn:microsoft.com/office/officeart/2005/8/layout/radial5"/>
    <dgm:cxn modelId="{007C08CA-9B82-43A9-9FC8-592267648997}" type="presParOf" srcId="{B9F46C3E-6E9F-4AE7-8F15-BE16B8EC5553}" destId="{3D7C2775-2359-496D-ABEA-D5CBC81073ED}" srcOrd="3" destOrd="0" presId="urn:microsoft.com/office/officeart/2005/8/layout/radial5"/>
    <dgm:cxn modelId="{921509D0-3FA2-43CA-BD2E-CFE394B643BB}" type="presParOf" srcId="{3D7C2775-2359-496D-ABEA-D5CBC81073ED}" destId="{BDA64032-E9CE-46BB-9536-63D77789EC2C}" srcOrd="0" destOrd="0" presId="urn:microsoft.com/office/officeart/2005/8/layout/radial5"/>
    <dgm:cxn modelId="{688D5A90-932A-4030-8010-2435F95A7297}" type="presParOf" srcId="{B9F46C3E-6E9F-4AE7-8F15-BE16B8EC5553}" destId="{978C0281-F28A-49BB-8C87-3A26AAA4AF20}" srcOrd="4" destOrd="0" presId="urn:microsoft.com/office/officeart/2005/8/layout/radial5"/>
    <dgm:cxn modelId="{AD0B744F-F383-426C-816C-C13D7BDE9251}" type="presParOf" srcId="{B9F46C3E-6E9F-4AE7-8F15-BE16B8EC5553}" destId="{873CB29A-0D0F-4357-B6A4-4FCFF5895E0A}" srcOrd="5" destOrd="0" presId="urn:microsoft.com/office/officeart/2005/8/layout/radial5"/>
    <dgm:cxn modelId="{055FB279-5DE5-482D-9D54-4EA0F510354B}" type="presParOf" srcId="{873CB29A-0D0F-4357-B6A4-4FCFF5895E0A}" destId="{1DF8A657-CA37-4BE5-B3ED-71023941F3BC}" srcOrd="0" destOrd="0" presId="urn:microsoft.com/office/officeart/2005/8/layout/radial5"/>
    <dgm:cxn modelId="{E1046259-46E5-4645-A5A0-9546C034D1E1}" type="presParOf" srcId="{B9F46C3E-6E9F-4AE7-8F15-BE16B8EC5553}" destId="{4287176E-0DEA-4A7B-9ABC-5D3542D56501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2E9072-640D-4D58-8814-EF8B2DEF85F8}" type="doc">
      <dgm:prSet loTypeId="urn:microsoft.com/office/officeart/2005/8/layout/radial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7FF3BF-4E29-45F3-AAF4-5235F90B5BF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Новизна заключается в </a:t>
          </a:r>
        </a:p>
        <a:p>
          <a:endParaRPr lang="ru-RU" sz="1700" dirty="0"/>
        </a:p>
      </dgm:t>
    </dgm:pt>
    <dgm:pt modelId="{32C4EA03-9D98-4227-BAEE-F27EDA18F659}" type="parTrans" cxnId="{2B99FE35-19BC-4078-B395-C103CBE37098}">
      <dgm:prSet/>
      <dgm:spPr/>
      <dgm:t>
        <a:bodyPr/>
        <a:lstStyle/>
        <a:p>
          <a:endParaRPr lang="ru-RU"/>
        </a:p>
      </dgm:t>
    </dgm:pt>
    <dgm:pt modelId="{CB790EF6-FCCA-4CAD-9C13-8C9FAEC93CFC}" type="sibTrans" cxnId="{2B99FE35-19BC-4078-B395-C103CBE37098}">
      <dgm:prSet/>
      <dgm:spPr/>
      <dgm:t>
        <a:bodyPr/>
        <a:lstStyle/>
        <a:p>
          <a:endParaRPr lang="ru-RU"/>
        </a:p>
      </dgm:t>
    </dgm:pt>
    <dgm:pt modelId="{C84E9C61-254D-4BE8-9655-5B7DE468405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методике</a:t>
          </a:r>
          <a:endParaRPr lang="ru-RU" sz="2000" b="1" dirty="0">
            <a:solidFill>
              <a:schemeClr val="tx1"/>
            </a:solidFill>
          </a:endParaRPr>
        </a:p>
      </dgm:t>
    </dgm:pt>
    <dgm:pt modelId="{777F13E2-4E1C-470C-962F-CA20D45FD946}" type="parTrans" cxnId="{A6588079-C515-4B5D-83DD-F89B1C256663}">
      <dgm:prSet/>
      <dgm:spPr/>
      <dgm:t>
        <a:bodyPr/>
        <a:lstStyle/>
        <a:p>
          <a:endParaRPr lang="ru-RU"/>
        </a:p>
      </dgm:t>
    </dgm:pt>
    <dgm:pt modelId="{6639DC1B-710B-4EEC-9CB2-8B1D4A85C5D1}" type="sibTrans" cxnId="{A6588079-C515-4B5D-83DD-F89B1C256663}">
      <dgm:prSet/>
      <dgm:spPr/>
      <dgm:t>
        <a:bodyPr/>
        <a:lstStyle/>
        <a:p>
          <a:endParaRPr lang="ru-RU"/>
        </a:p>
      </dgm:t>
    </dgm:pt>
    <dgm:pt modelId="{D755545B-0D75-400D-B10E-E7296FAB56D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Системе требований к структуре, </a:t>
          </a:r>
        </a:p>
        <a:p>
          <a:r>
            <a:rPr lang="ru-RU" sz="1800" b="1" dirty="0" smtClean="0">
              <a:solidFill>
                <a:schemeClr val="tx1"/>
              </a:solidFill>
            </a:rPr>
            <a:t>условиям реализации и результатам освоения основных образовательных программ</a:t>
          </a:r>
          <a:endParaRPr lang="ru-RU" sz="1800" b="1" dirty="0">
            <a:solidFill>
              <a:schemeClr val="tx1"/>
            </a:solidFill>
          </a:endParaRPr>
        </a:p>
      </dgm:t>
    </dgm:pt>
    <dgm:pt modelId="{70D5DB5E-09EB-4850-A90C-8B06D07042BE}" type="parTrans" cxnId="{AC6C3C0A-9F07-43AA-B150-FEF60F55357B}">
      <dgm:prSet/>
      <dgm:spPr/>
      <dgm:t>
        <a:bodyPr/>
        <a:lstStyle/>
        <a:p>
          <a:endParaRPr lang="ru-RU"/>
        </a:p>
      </dgm:t>
    </dgm:pt>
    <dgm:pt modelId="{D6729E07-E525-4881-89C1-83B63FC2DC0C}" type="sibTrans" cxnId="{AC6C3C0A-9F07-43AA-B150-FEF60F55357B}">
      <dgm:prSet/>
      <dgm:spPr/>
      <dgm:t>
        <a:bodyPr/>
        <a:lstStyle/>
        <a:p>
          <a:endParaRPr lang="ru-RU"/>
        </a:p>
      </dgm:t>
    </dgm:pt>
    <dgm:pt modelId="{1D0A7538-78CD-4D13-9BE8-3DC53C6605E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концепции</a:t>
          </a:r>
          <a:endParaRPr lang="ru-RU" sz="2000" b="1" dirty="0">
            <a:solidFill>
              <a:schemeClr val="tx1"/>
            </a:solidFill>
          </a:endParaRPr>
        </a:p>
      </dgm:t>
    </dgm:pt>
    <dgm:pt modelId="{8A77CD94-5FFE-45EE-8471-16B61A65DBA3}" type="parTrans" cxnId="{57D9B7DC-600D-4DD7-AFE1-A6ACAB159EDC}">
      <dgm:prSet/>
      <dgm:spPr/>
      <dgm:t>
        <a:bodyPr/>
        <a:lstStyle/>
        <a:p>
          <a:endParaRPr lang="ru-RU"/>
        </a:p>
      </dgm:t>
    </dgm:pt>
    <dgm:pt modelId="{CC38134F-88BA-4FD7-9A14-435CEA08933B}" type="sibTrans" cxnId="{57D9B7DC-600D-4DD7-AFE1-A6ACAB159EDC}">
      <dgm:prSet/>
      <dgm:spPr/>
      <dgm:t>
        <a:bodyPr/>
        <a:lstStyle/>
        <a:p>
          <a:endParaRPr lang="ru-RU"/>
        </a:p>
      </dgm:t>
    </dgm:pt>
    <dgm:pt modelId="{109BB077-A538-4304-9B27-0948B6CAF8D1}">
      <dgm:prSet/>
      <dgm:spPr/>
      <dgm:t>
        <a:bodyPr/>
        <a:lstStyle/>
        <a:p>
          <a:endParaRPr lang="ru-RU"/>
        </a:p>
      </dgm:t>
    </dgm:pt>
    <dgm:pt modelId="{BA3D212A-63DD-4EA2-830B-A4046E25B0BC}" type="parTrans" cxnId="{29E49247-6FFD-4FEA-AEE0-89B5070895AF}">
      <dgm:prSet/>
      <dgm:spPr/>
      <dgm:t>
        <a:bodyPr/>
        <a:lstStyle/>
        <a:p>
          <a:endParaRPr lang="ru-RU"/>
        </a:p>
      </dgm:t>
    </dgm:pt>
    <dgm:pt modelId="{C7856CFE-5EDE-441A-A41B-0F1D84A07DF7}" type="sibTrans" cxnId="{29E49247-6FFD-4FEA-AEE0-89B5070895AF}">
      <dgm:prSet/>
      <dgm:spPr/>
      <dgm:t>
        <a:bodyPr/>
        <a:lstStyle/>
        <a:p>
          <a:endParaRPr lang="ru-RU"/>
        </a:p>
      </dgm:t>
    </dgm:pt>
    <dgm:pt modelId="{B4C21723-9B40-44FA-B512-3A409EB72B7F}" type="pres">
      <dgm:prSet presAssocID="{362E9072-640D-4D58-8814-EF8B2DEF85F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2DFEEB-5F44-4A23-9D5C-1176B579D6CC}" type="pres">
      <dgm:prSet presAssocID="{247FF3BF-4E29-45F3-AAF4-5235F90B5BFD}" presName="centerShape" presStyleLbl="node0" presStyleIdx="0" presStyleCnt="1" custScaleX="239205" custLinFactNeighborX="26358" custLinFactNeighborY="-44625"/>
      <dgm:spPr/>
      <dgm:t>
        <a:bodyPr/>
        <a:lstStyle/>
        <a:p>
          <a:endParaRPr lang="ru-RU"/>
        </a:p>
      </dgm:t>
    </dgm:pt>
    <dgm:pt modelId="{BE73171B-10C7-4353-B41D-1BDC14B91643}" type="pres">
      <dgm:prSet presAssocID="{777F13E2-4E1C-470C-962F-CA20D45FD946}" presName="parTrans" presStyleLbl="sibTrans2D1" presStyleIdx="0" presStyleCnt="3"/>
      <dgm:spPr/>
      <dgm:t>
        <a:bodyPr/>
        <a:lstStyle/>
        <a:p>
          <a:endParaRPr lang="ru-RU"/>
        </a:p>
      </dgm:t>
    </dgm:pt>
    <dgm:pt modelId="{9B500772-4D9A-4A0F-A7B2-7EF3C1EFAB3B}" type="pres">
      <dgm:prSet presAssocID="{777F13E2-4E1C-470C-962F-CA20D45FD946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86B19388-931B-44DD-A707-12B03C0D7EA3}" type="pres">
      <dgm:prSet presAssocID="{C84E9C61-254D-4BE8-9655-5B7DE468405D}" presName="node" presStyleLbl="node1" presStyleIdx="0" presStyleCnt="3" custScaleX="178872" custScaleY="83401" custRadScaleRad="78026" custRadScaleInc="-208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F5A5E-6EA5-4A59-828A-142FA63253A3}" type="pres">
      <dgm:prSet presAssocID="{70D5DB5E-09EB-4850-A90C-8B06D07042BE}" presName="parTrans" presStyleLbl="sibTrans2D1" presStyleIdx="1" presStyleCnt="3"/>
      <dgm:spPr/>
      <dgm:t>
        <a:bodyPr/>
        <a:lstStyle/>
        <a:p>
          <a:endParaRPr lang="ru-RU"/>
        </a:p>
      </dgm:t>
    </dgm:pt>
    <dgm:pt modelId="{B522EE45-F433-46F2-B25A-AF93567E8781}" type="pres">
      <dgm:prSet presAssocID="{70D5DB5E-09EB-4850-A90C-8B06D07042BE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D243B82A-535D-4D79-9AD3-A9463CC1E37E}" type="pres">
      <dgm:prSet presAssocID="{D755545B-0D75-400D-B10E-E7296FAB56D4}" presName="node" presStyleLbl="node1" presStyleIdx="1" presStyleCnt="3" custScaleX="262591" custScaleY="144310" custRadScaleRad="112763" custRadScaleInc="-11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991F1-466C-466F-AACC-7B45E3310D07}" type="pres">
      <dgm:prSet presAssocID="{8A77CD94-5FFE-45EE-8471-16B61A65DBA3}" presName="parTrans" presStyleLbl="sibTrans2D1" presStyleIdx="2" presStyleCnt="3"/>
      <dgm:spPr/>
      <dgm:t>
        <a:bodyPr/>
        <a:lstStyle/>
        <a:p>
          <a:endParaRPr lang="ru-RU"/>
        </a:p>
      </dgm:t>
    </dgm:pt>
    <dgm:pt modelId="{AE3DD17C-FF22-443F-BB1A-13036619C8AC}" type="pres">
      <dgm:prSet presAssocID="{8A77CD94-5FFE-45EE-8471-16B61A65DBA3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743ECCDF-9C7E-4C98-A6DC-3A5947D61887}" type="pres">
      <dgm:prSet presAssocID="{1D0A7538-78CD-4D13-9BE8-3DC53C6605EF}" presName="node" presStyleLbl="node1" presStyleIdx="2" presStyleCnt="3" custScaleX="163296" custRadScaleRad="109178" custRadScaleInc="786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5A2AAF-64DF-4765-981C-A3C9E1C30B75}" type="presOf" srcId="{D755545B-0D75-400D-B10E-E7296FAB56D4}" destId="{D243B82A-535D-4D79-9AD3-A9463CC1E37E}" srcOrd="0" destOrd="0" presId="urn:microsoft.com/office/officeart/2005/8/layout/radial5"/>
    <dgm:cxn modelId="{2BA67BE2-8F70-4A4A-823E-44FDF0773A84}" type="presOf" srcId="{777F13E2-4E1C-470C-962F-CA20D45FD946}" destId="{9B500772-4D9A-4A0F-A7B2-7EF3C1EFAB3B}" srcOrd="1" destOrd="0" presId="urn:microsoft.com/office/officeart/2005/8/layout/radial5"/>
    <dgm:cxn modelId="{2B99FE35-19BC-4078-B395-C103CBE37098}" srcId="{362E9072-640D-4D58-8814-EF8B2DEF85F8}" destId="{247FF3BF-4E29-45F3-AAF4-5235F90B5BFD}" srcOrd="0" destOrd="0" parTransId="{32C4EA03-9D98-4227-BAEE-F27EDA18F659}" sibTransId="{CB790EF6-FCCA-4CAD-9C13-8C9FAEC93CFC}"/>
    <dgm:cxn modelId="{57D9B7DC-600D-4DD7-AFE1-A6ACAB159EDC}" srcId="{247FF3BF-4E29-45F3-AAF4-5235F90B5BFD}" destId="{1D0A7538-78CD-4D13-9BE8-3DC53C6605EF}" srcOrd="2" destOrd="0" parTransId="{8A77CD94-5FFE-45EE-8471-16B61A65DBA3}" sibTransId="{CC38134F-88BA-4FD7-9A14-435CEA08933B}"/>
    <dgm:cxn modelId="{AC6C3C0A-9F07-43AA-B150-FEF60F55357B}" srcId="{247FF3BF-4E29-45F3-AAF4-5235F90B5BFD}" destId="{D755545B-0D75-400D-B10E-E7296FAB56D4}" srcOrd="1" destOrd="0" parTransId="{70D5DB5E-09EB-4850-A90C-8B06D07042BE}" sibTransId="{D6729E07-E525-4881-89C1-83B63FC2DC0C}"/>
    <dgm:cxn modelId="{29E49247-6FFD-4FEA-AEE0-89B5070895AF}" srcId="{362E9072-640D-4D58-8814-EF8B2DEF85F8}" destId="{109BB077-A538-4304-9B27-0948B6CAF8D1}" srcOrd="1" destOrd="0" parTransId="{BA3D212A-63DD-4EA2-830B-A4046E25B0BC}" sibTransId="{C7856CFE-5EDE-441A-A41B-0F1D84A07DF7}"/>
    <dgm:cxn modelId="{ABF69F52-CA49-4ADF-9C94-8C8089AC5110}" type="presOf" srcId="{1D0A7538-78CD-4D13-9BE8-3DC53C6605EF}" destId="{743ECCDF-9C7E-4C98-A6DC-3A5947D61887}" srcOrd="0" destOrd="0" presId="urn:microsoft.com/office/officeart/2005/8/layout/radial5"/>
    <dgm:cxn modelId="{A6588079-C515-4B5D-83DD-F89B1C256663}" srcId="{247FF3BF-4E29-45F3-AAF4-5235F90B5BFD}" destId="{C84E9C61-254D-4BE8-9655-5B7DE468405D}" srcOrd="0" destOrd="0" parTransId="{777F13E2-4E1C-470C-962F-CA20D45FD946}" sibTransId="{6639DC1B-710B-4EEC-9CB2-8B1D4A85C5D1}"/>
    <dgm:cxn modelId="{9515DED3-DA63-4F8E-A308-1EA837B14656}" type="presOf" srcId="{8A77CD94-5FFE-45EE-8471-16B61A65DBA3}" destId="{AE3DD17C-FF22-443F-BB1A-13036619C8AC}" srcOrd="1" destOrd="0" presId="urn:microsoft.com/office/officeart/2005/8/layout/radial5"/>
    <dgm:cxn modelId="{668C7EC0-7345-4BEA-BE5E-832C9D9F026B}" type="presOf" srcId="{70D5DB5E-09EB-4850-A90C-8B06D07042BE}" destId="{B522EE45-F433-46F2-B25A-AF93567E8781}" srcOrd="1" destOrd="0" presId="urn:microsoft.com/office/officeart/2005/8/layout/radial5"/>
    <dgm:cxn modelId="{1D3AA330-F2B0-4F3F-86CB-DE36A15D087D}" type="presOf" srcId="{C84E9C61-254D-4BE8-9655-5B7DE468405D}" destId="{86B19388-931B-44DD-A707-12B03C0D7EA3}" srcOrd="0" destOrd="0" presId="urn:microsoft.com/office/officeart/2005/8/layout/radial5"/>
    <dgm:cxn modelId="{38BE0A7B-BAE9-4772-AFC7-979D37A69811}" type="presOf" srcId="{777F13E2-4E1C-470C-962F-CA20D45FD946}" destId="{BE73171B-10C7-4353-B41D-1BDC14B91643}" srcOrd="0" destOrd="0" presId="urn:microsoft.com/office/officeart/2005/8/layout/radial5"/>
    <dgm:cxn modelId="{C4F4CEC8-B044-4AA4-B44D-F9DD56F79A5A}" type="presOf" srcId="{70D5DB5E-09EB-4850-A90C-8B06D07042BE}" destId="{77DF5A5E-6EA5-4A59-828A-142FA63253A3}" srcOrd="0" destOrd="0" presId="urn:microsoft.com/office/officeart/2005/8/layout/radial5"/>
    <dgm:cxn modelId="{5857017C-4818-4EA1-8C66-B6320B22D96B}" type="presOf" srcId="{362E9072-640D-4D58-8814-EF8B2DEF85F8}" destId="{B4C21723-9B40-44FA-B512-3A409EB72B7F}" srcOrd="0" destOrd="0" presId="urn:microsoft.com/office/officeart/2005/8/layout/radial5"/>
    <dgm:cxn modelId="{F7587F50-6929-4A24-9C44-2A774A230C31}" type="presOf" srcId="{8A77CD94-5FFE-45EE-8471-16B61A65DBA3}" destId="{92E991F1-466C-466F-AACC-7B45E3310D07}" srcOrd="0" destOrd="0" presId="urn:microsoft.com/office/officeart/2005/8/layout/radial5"/>
    <dgm:cxn modelId="{3CC2C8E6-11D2-446B-A8BF-B8CB13855E9C}" type="presOf" srcId="{247FF3BF-4E29-45F3-AAF4-5235F90B5BFD}" destId="{562DFEEB-5F44-4A23-9D5C-1176B579D6CC}" srcOrd="0" destOrd="0" presId="urn:microsoft.com/office/officeart/2005/8/layout/radial5"/>
    <dgm:cxn modelId="{C3D06DE9-D324-407D-AC4E-6F99F9A82DCB}" type="presParOf" srcId="{B4C21723-9B40-44FA-B512-3A409EB72B7F}" destId="{562DFEEB-5F44-4A23-9D5C-1176B579D6CC}" srcOrd="0" destOrd="0" presId="urn:microsoft.com/office/officeart/2005/8/layout/radial5"/>
    <dgm:cxn modelId="{554A47F1-3041-46B1-915F-09C11A9B2BBC}" type="presParOf" srcId="{B4C21723-9B40-44FA-B512-3A409EB72B7F}" destId="{BE73171B-10C7-4353-B41D-1BDC14B91643}" srcOrd="1" destOrd="0" presId="urn:microsoft.com/office/officeart/2005/8/layout/radial5"/>
    <dgm:cxn modelId="{CBFA96A3-A64F-4F84-85DB-244C3E539177}" type="presParOf" srcId="{BE73171B-10C7-4353-B41D-1BDC14B91643}" destId="{9B500772-4D9A-4A0F-A7B2-7EF3C1EFAB3B}" srcOrd="0" destOrd="0" presId="urn:microsoft.com/office/officeart/2005/8/layout/radial5"/>
    <dgm:cxn modelId="{51FD06D3-15A3-40B9-BDBC-33C89B7EF7EA}" type="presParOf" srcId="{B4C21723-9B40-44FA-B512-3A409EB72B7F}" destId="{86B19388-931B-44DD-A707-12B03C0D7EA3}" srcOrd="2" destOrd="0" presId="urn:microsoft.com/office/officeart/2005/8/layout/radial5"/>
    <dgm:cxn modelId="{505BC0E0-D40D-432B-BFD8-DAA104CE71EA}" type="presParOf" srcId="{B4C21723-9B40-44FA-B512-3A409EB72B7F}" destId="{77DF5A5E-6EA5-4A59-828A-142FA63253A3}" srcOrd="3" destOrd="0" presId="urn:microsoft.com/office/officeart/2005/8/layout/radial5"/>
    <dgm:cxn modelId="{D88804C5-4878-426A-B0BE-DC91D64849A8}" type="presParOf" srcId="{77DF5A5E-6EA5-4A59-828A-142FA63253A3}" destId="{B522EE45-F433-46F2-B25A-AF93567E8781}" srcOrd="0" destOrd="0" presId="urn:microsoft.com/office/officeart/2005/8/layout/radial5"/>
    <dgm:cxn modelId="{BC8FFF8C-F9BB-4674-88A3-34F206939882}" type="presParOf" srcId="{B4C21723-9B40-44FA-B512-3A409EB72B7F}" destId="{D243B82A-535D-4D79-9AD3-A9463CC1E37E}" srcOrd="4" destOrd="0" presId="urn:microsoft.com/office/officeart/2005/8/layout/radial5"/>
    <dgm:cxn modelId="{64107B7F-D7CA-494A-A15F-B452C074BA1C}" type="presParOf" srcId="{B4C21723-9B40-44FA-B512-3A409EB72B7F}" destId="{92E991F1-466C-466F-AACC-7B45E3310D07}" srcOrd="5" destOrd="0" presId="urn:microsoft.com/office/officeart/2005/8/layout/radial5"/>
    <dgm:cxn modelId="{30620435-67DA-4F82-B65A-26A5054056C0}" type="presParOf" srcId="{92E991F1-466C-466F-AACC-7B45E3310D07}" destId="{AE3DD17C-FF22-443F-BB1A-13036619C8AC}" srcOrd="0" destOrd="0" presId="urn:microsoft.com/office/officeart/2005/8/layout/radial5"/>
    <dgm:cxn modelId="{666EE893-7596-4F81-AB0A-AA39164F36CF}" type="presParOf" srcId="{B4C21723-9B40-44FA-B512-3A409EB72B7F}" destId="{743ECCDF-9C7E-4C98-A6DC-3A5947D61887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8B462B-082D-4A1C-9AC7-F97768139AC9}" type="doc">
      <dgm:prSet loTypeId="urn:microsoft.com/office/officeart/2005/8/layout/matrix3" loCatId="matrix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E8197C-0E28-426B-93C6-F57008F97798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Индивидуальность</a:t>
          </a:r>
          <a:endParaRPr lang="ru-RU" sz="2400" b="1" dirty="0">
            <a:solidFill>
              <a:schemeClr val="tx1"/>
            </a:solidFill>
          </a:endParaRPr>
        </a:p>
      </dgm:t>
    </dgm:pt>
    <dgm:pt modelId="{F9610F79-F365-4249-9EF5-BA7F68D5FFCC}" type="parTrans" cxnId="{64223CAD-8CAF-490A-BDEA-11538AC6C6AE}">
      <dgm:prSet/>
      <dgm:spPr/>
      <dgm:t>
        <a:bodyPr/>
        <a:lstStyle/>
        <a:p>
          <a:endParaRPr lang="ru-RU"/>
        </a:p>
      </dgm:t>
    </dgm:pt>
    <dgm:pt modelId="{F7A053F4-711E-4C36-8F12-F5F4F1EEF14F}" type="sibTrans" cxnId="{64223CAD-8CAF-490A-BDEA-11538AC6C6AE}">
      <dgm:prSet/>
      <dgm:spPr/>
      <dgm:t>
        <a:bodyPr/>
        <a:lstStyle/>
        <a:p>
          <a:endParaRPr lang="ru-RU"/>
        </a:p>
      </dgm:t>
    </dgm:pt>
    <dgm:pt modelId="{CC302E9D-0C72-4026-B0AD-44602770D27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Способность</a:t>
          </a:r>
          <a:endParaRPr lang="ru-RU" b="1" dirty="0">
            <a:solidFill>
              <a:schemeClr val="tx1"/>
            </a:solidFill>
          </a:endParaRPr>
        </a:p>
      </dgm:t>
    </dgm:pt>
    <dgm:pt modelId="{384DCBD8-2ACF-487B-ACC4-24EEFFA9D52E}" type="parTrans" cxnId="{EBE7B853-4512-49BC-BAC4-A77DFD5174E7}">
      <dgm:prSet/>
      <dgm:spPr/>
      <dgm:t>
        <a:bodyPr/>
        <a:lstStyle/>
        <a:p>
          <a:endParaRPr lang="ru-RU"/>
        </a:p>
      </dgm:t>
    </dgm:pt>
    <dgm:pt modelId="{786B9FDE-96E6-4A89-97E1-41DD2793DA9D}" type="sibTrans" cxnId="{EBE7B853-4512-49BC-BAC4-A77DFD5174E7}">
      <dgm:prSet/>
      <dgm:spPr/>
      <dgm:t>
        <a:bodyPr/>
        <a:lstStyle/>
        <a:p>
          <a:endParaRPr lang="ru-RU"/>
        </a:p>
      </dgm:t>
    </dgm:pt>
    <dgm:pt modelId="{EF4850A8-0FD7-43E3-8212-E5351824F25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Одаренность</a:t>
          </a:r>
          <a:endParaRPr lang="ru-RU" b="1" dirty="0">
            <a:solidFill>
              <a:schemeClr val="tx1"/>
            </a:solidFill>
          </a:endParaRPr>
        </a:p>
      </dgm:t>
    </dgm:pt>
    <dgm:pt modelId="{C929CC65-BEAE-41D9-B073-60592EE645A9}" type="parTrans" cxnId="{3303B329-34BB-41D7-ABFF-FF0ADCB29056}">
      <dgm:prSet/>
      <dgm:spPr/>
      <dgm:t>
        <a:bodyPr/>
        <a:lstStyle/>
        <a:p>
          <a:endParaRPr lang="ru-RU"/>
        </a:p>
      </dgm:t>
    </dgm:pt>
    <dgm:pt modelId="{39AAB4D2-21CA-48A0-9A5F-A21964D96B10}" type="sibTrans" cxnId="{3303B329-34BB-41D7-ABFF-FF0ADCB29056}">
      <dgm:prSet/>
      <dgm:spPr/>
      <dgm:t>
        <a:bodyPr/>
        <a:lstStyle/>
        <a:p>
          <a:endParaRPr lang="ru-RU"/>
        </a:p>
      </dgm:t>
    </dgm:pt>
    <dgm:pt modelId="{EB3EB233-DCBF-4929-A39E-5A94B70273FA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Талант</a:t>
          </a:r>
          <a:endParaRPr lang="ru-RU" b="1" dirty="0">
            <a:solidFill>
              <a:schemeClr val="tx1"/>
            </a:solidFill>
          </a:endParaRPr>
        </a:p>
      </dgm:t>
    </dgm:pt>
    <dgm:pt modelId="{7CB1ACF2-CEFE-4167-84D2-1A89109935A2}" type="parTrans" cxnId="{A8FC9546-743A-46EC-9AE1-7348C20F65B1}">
      <dgm:prSet/>
      <dgm:spPr/>
      <dgm:t>
        <a:bodyPr/>
        <a:lstStyle/>
        <a:p>
          <a:endParaRPr lang="ru-RU"/>
        </a:p>
      </dgm:t>
    </dgm:pt>
    <dgm:pt modelId="{AEB2BD2F-2452-4F22-9357-B86F58B8E024}" type="sibTrans" cxnId="{A8FC9546-743A-46EC-9AE1-7348C20F65B1}">
      <dgm:prSet/>
      <dgm:spPr/>
      <dgm:t>
        <a:bodyPr/>
        <a:lstStyle/>
        <a:p>
          <a:endParaRPr lang="ru-RU"/>
        </a:p>
      </dgm:t>
    </dgm:pt>
    <dgm:pt modelId="{4BB2C3B3-17A9-447C-83BC-683BF5A5058B}" type="pres">
      <dgm:prSet presAssocID="{2C8B462B-082D-4A1C-9AC7-F97768139AC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67900F-CEFD-448D-84EA-47C60DAC204A}" type="pres">
      <dgm:prSet presAssocID="{2C8B462B-082D-4A1C-9AC7-F97768139AC9}" presName="diamond" presStyleLbl="bgShp" presStyleIdx="0" presStyleCnt="1" custLinFactNeighborX="-1966" custLinFactNeighborY="-72646"/>
      <dgm:spPr/>
    </dgm:pt>
    <dgm:pt modelId="{4FA0252E-B2D2-4D5A-90C3-C45D722122AB}" type="pres">
      <dgm:prSet presAssocID="{2C8B462B-082D-4A1C-9AC7-F97768139AC9}" presName="quad1" presStyleLbl="node1" presStyleIdx="0" presStyleCnt="4" custScaleX="177623" custScaleY="77722" custLinFactNeighborX="-40484" custLinFactNeighborY="156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6CC13-AA17-4A70-AE2C-E453260CBF41}" type="pres">
      <dgm:prSet presAssocID="{2C8B462B-082D-4A1C-9AC7-F97768139AC9}" presName="quad2" presStyleLbl="node1" presStyleIdx="1" presStyleCnt="4" custScaleX="128820" custScaleY="88258" custLinFactNeighborX="15043" custLinFactNeighborY="103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70FDF8-671A-40D3-A138-95F5291D970B}" type="pres">
      <dgm:prSet presAssocID="{2C8B462B-082D-4A1C-9AC7-F97768139AC9}" presName="quad3" presStyleLbl="node1" presStyleIdx="2" presStyleCnt="4" custScaleX="159487" custScaleY="86480" custLinFactNeighborX="-22533" custLinFactNeighborY="-15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18BED-DC7B-44AA-9029-7923F11C0F64}" type="pres">
      <dgm:prSet presAssocID="{2C8B462B-082D-4A1C-9AC7-F97768139AC9}" presName="quad4" presStyleLbl="node1" presStyleIdx="3" presStyleCnt="4" custScaleX="142126" custScaleY="81601" custLinFactNeighborX="19736" custLinFactNeighborY="3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223CAD-8CAF-490A-BDEA-11538AC6C6AE}" srcId="{2C8B462B-082D-4A1C-9AC7-F97768139AC9}" destId="{2AE8197C-0E28-426B-93C6-F57008F97798}" srcOrd="0" destOrd="0" parTransId="{F9610F79-F365-4249-9EF5-BA7F68D5FFCC}" sibTransId="{F7A053F4-711E-4C36-8F12-F5F4F1EEF14F}"/>
    <dgm:cxn modelId="{D04D9F17-4317-4B18-A546-CE0F1590AD47}" type="presOf" srcId="{2AE8197C-0E28-426B-93C6-F57008F97798}" destId="{4FA0252E-B2D2-4D5A-90C3-C45D722122AB}" srcOrd="0" destOrd="0" presId="urn:microsoft.com/office/officeart/2005/8/layout/matrix3"/>
    <dgm:cxn modelId="{68BC7059-1A45-435E-89DB-AE13CD7DA083}" type="presOf" srcId="{EB3EB233-DCBF-4929-A39E-5A94B70273FA}" destId="{C3218BED-DC7B-44AA-9029-7923F11C0F64}" srcOrd="0" destOrd="0" presId="urn:microsoft.com/office/officeart/2005/8/layout/matrix3"/>
    <dgm:cxn modelId="{3303B329-34BB-41D7-ABFF-FF0ADCB29056}" srcId="{2C8B462B-082D-4A1C-9AC7-F97768139AC9}" destId="{EF4850A8-0FD7-43E3-8212-E5351824F258}" srcOrd="2" destOrd="0" parTransId="{C929CC65-BEAE-41D9-B073-60592EE645A9}" sibTransId="{39AAB4D2-21CA-48A0-9A5F-A21964D96B10}"/>
    <dgm:cxn modelId="{EE441945-BAE2-4A93-B93B-436B9ADFB4E2}" type="presOf" srcId="{CC302E9D-0C72-4026-B0AD-44602770D274}" destId="{A876CC13-AA17-4A70-AE2C-E453260CBF41}" srcOrd="0" destOrd="0" presId="urn:microsoft.com/office/officeart/2005/8/layout/matrix3"/>
    <dgm:cxn modelId="{A8FC9546-743A-46EC-9AE1-7348C20F65B1}" srcId="{2C8B462B-082D-4A1C-9AC7-F97768139AC9}" destId="{EB3EB233-DCBF-4929-A39E-5A94B70273FA}" srcOrd="3" destOrd="0" parTransId="{7CB1ACF2-CEFE-4167-84D2-1A89109935A2}" sibTransId="{AEB2BD2F-2452-4F22-9357-B86F58B8E024}"/>
    <dgm:cxn modelId="{43C72E88-6170-4870-AA31-15549A8395E8}" type="presOf" srcId="{EF4850A8-0FD7-43E3-8212-E5351824F258}" destId="{A570FDF8-671A-40D3-A138-95F5291D970B}" srcOrd="0" destOrd="0" presId="urn:microsoft.com/office/officeart/2005/8/layout/matrix3"/>
    <dgm:cxn modelId="{E9B2F061-7EA2-4437-970B-E47A0F9649F2}" type="presOf" srcId="{2C8B462B-082D-4A1C-9AC7-F97768139AC9}" destId="{4BB2C3B3-17A9-447C-83BC-683BF5A5058B}" srcOrd="0" destOrd="0" presId="urn:microsoft.com/office/officeart/2005/8/layout/matrix3"/>
    <dgm:cxn modelId="{EBE7B853-4512-49BC-BAC4-A77DFD5174E7}" srcId="{2C8B462B-082D-4A1C-9AC7-F97768139AC9}" destId="{CC302E9D-0C72-4026-B0AD-44602770D274}" srcOrd="1" destOrd="0" parTransId="{384DCBD8-2ACF-487B-ACC4-24EEFFA9D52E}" sibTransId="{786B9FDE-96E6-4A89-97E1-41DD2793DA9D}"/>
    <dgm:cxn modelId="{4C57498B-D70D-47BC-8084-553E8E12572B}" type="presParOf" srcId="{4BB2C3B3-17A9-447C-83BC-683BF5A5058B}" destId="{1C67900F-CEFD-448D-84EA-47C60DAC204A}" srcOrd="0" destOrd="0" presId="urn:microsoft.com/office/officeart/2005/8/layout/matrix3"/>
    <dgm:cxn modelId="{1B25D8B6-D52F-4B4D-AF18-CADA11CB05CA}" type="presParOf" srcId="{4BB2C3B3-17A9-447C-83BC-683BF5A5058B}" destId="{4FA0252E-B2D2-4D5A-90C3-C45D722122AB}" srcOrd="1" destOrd="0" presId="urn:microsoft.com/office/officeart/2005/8/layout/matrix3"/>
    <dgm:cxn modelId="{8F672AE7-63D9-48F0-9475-A45B00EE1833}" type="presParOf" srcId="{4BB2C3B3-17A9-447C-83BC-683BF5A5058B}" destId="{A876CC13-AA17-4A70-AE2C-E453260CBF41}" srcOrd="2" destOrd="0" presId="urn:microsoft.com/office/officeart/2005/8/layout/matrix3"/>
    <dgm:cxn modelId="{686F3E98-398C-4CBD-9F9E-A5451D6D2F51}" type="presParOf" srcId="{4BB2C3B3-17A9-447C-83BC-683BF5A5058B}" destId="{A570FDF8-671A-40D3-A138-95F5291D970B}" srcOrd="3" destOrd="0" presId="urn:microsoft.com/office/officeart/2005/8/layout/matrix3"/>
    <dgm:cxn modelId="{91737284-67E3-4966-9B1D-34DFF194DE87}" type="presParOf" srcId="{4BB2C3B3-17A9-447C-83BC-683BF5A5058B}" destId="{C3218BED-DC7B-44AA-9029-7923F11C0F6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80EC49-2FD7-468B-AEEA-11EF11AA18F9}" type="doc">
      <dgm:prSet loTypeId="urn:microsoft.com/office/officeart/2005/8/layout/radial5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116B18-6703-46AD-9B66-5714EA4D688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Способности можно разделить на две группы</a:t>
          </a:r>
          <a:endParaRPr lang="ru-RU" sz="2400" b="1" dirty="0">
            <a:solidFill>
              <a:schemeClr val="tx1"/>
            </a:solidFill>
          </a:endParaRPr>
        </a:p>
      </dgm:t>
    </dgm:pt>
    <dgm:pt modelId="{2656C510-B8CD-4075-AB53-63C4ADECA68D}" type="parTrans" cxnId="{002FC1CB-B080-45A6-B63F-449190FEEED5}">
      <dgm:prSet/>
      <dgm:spPr/>
      <dgm:t>
        <a:bodyPr/>
        <a:lstStyle/>
        <a:p>
          <a:endParaRPr lang="ru-RU"/>
        </a:p>
      </dgm:t>
    </dgm:pt>
    <dgm:pt modelId="{AB3C9B98-AB45-4638-BA07-D7A7D8463053}" type="sibTrans" cxnId="{002FC1CB-B080-45A6-B63F-449190FEEED5}">
      <dgm:prSet/>
      <dgm:spPr/>
      <dgm:t>
        <a:bodyPr/>
        <a:lstStyle/>
        <a:p>
          <a:endParaRPr lang="ru-RU"/>
        </a:p>
      </dgm:t>
    </dgm:pt>
    <dgm:pt modelId="{914662DC-CC9C-4BF3-A83D-5F9B16867A4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специальные возможности</a:t>
          </a:r>
          <a:endParaRPr lang="ru-RU" sz="2400" b="1" dirty="0">
            <a:solidFill>
              <a:schemeClr val="tx1"/>
            </a:solidFill>
          </a:endParaRPr>
        </a:p>
      </dgm:t>
    </dgm:pt>
    <dgm:pt modelId="{885E862D-404C-469F-8DB8-2E590A818539}" type="parTrans" cxnId="{3B55EB68-0D20-44BB-BF3A-3883AEC8088C}">
      <dgm:prSet/>
      <dgm:spPr/>
      <dgm:t>
        <a:bodyPr/>
        <a:lstStyle/>
        <a:p>
          <a:endParaRPr lang="ru-RU"/>
        </a:p>
      </dgm:t>
    </dgm:pt>
    <dgm:pt modelId="{DCCD5F42-651C-4E64-9852-40C8ECD1CA40}" type="sibTrans" cxnId="{3B55EB68-0D20-44BB-BF3A-3883AEC8088C}">
      <dgm:prSet/>
      <dgm:spPr/>
      <dgm:t>
        <a:bodyPr/>
        <a:lstStyle/>
        <a:p>
          <a:endParaRPr lang="ru-RU"/>
        </a:p>
      </dgm:t>
    </dgm:pt>
    <dgm:pt modelId="{A0A845BD-38A9-404F-8510-30338C43DD6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общие способности</a:t>
          </a:r>
          <a:endParaRPr lang="ru-RU" sz="2400" b="1" dirty="0">
            <a:solidFill>
              <a:schemeClr val="tx1"/>
            </a:solidFill>
          </a:endParaRPr>
        </a:p>
      </dgm:t>
    </dgm:pt>
    <dgm:pt modelId="{6339F71D-D21C-4CF4-B957-1C2B85CF57EC}" type="parTrans" cxnId="{04BFC6D0-A39B-42C4-B472-58B8ADF00F0C}">
      <dgm:prSet/>
      <dgm:spPr/>
      <dgm:t>
        <a:bodyPr/>
        <a:lstStyle/>
        <a:p>
          <a:endParaRPr lang="ru-RU"/>
        </a:p>
      </dgm:t>
    </dgm:pt>
    <dgm:pt modelId="{E630FB1D-3950-4C3F-A2BF-D294A1DFC69C}" type="sibTrans" cxnId="{04BFC6D0-A39B-42C4-B472-58B8ADF00F0C}">
      <dgm:prSet/>
      <dgm:spPr/>
      <dgm:t>
        <a:bodyPr/>
        <a:lstStyle/>
        <a:p>
          <a:endParaRPr lang="ru-RU"/>
        </a:p>
      </dgm:t>
    </dgm:pt>
    <dgm:pt modelId="{FCE942DE-31FB-4612-A4AC-4D11CDE9FC98}" type="pres">
      <dgm:prSet presAssocID="{4780EC49-2FD7-468B-AEEA-11EF11AA18F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CF6496-6AD0-496B-A349-83EF9DA6763A}" type="pres">
      <dgm:prSet presAssocID="{C9116B18-6703-46AD-9B66-5714EA4D6881}" presName="centerShape" presStyleLbl="node0" presStyleIdx="0" presStyleCnt="1" custScaleX="348637" custLinFactNeighborX="-430" custLinFactNeighborY="-33633"/>
      <dgm:spPr/>
      <dgm:t>
        <a:bodyPr/>
        <a:lstStyle/>
        <a:p>
          <a:endParaRPr lang="ru-RU"/>
        </a:p>
      </dgm:t>
    </dgm:pt>
    <dgm:pt modelId="{3391A6F6-5CA6-4AEE-95C3-0651C1A1D765}" type="pres">
      <dgm:prSet presAssocID="{885E862D-404C-469F-8DB8-2E590A818539}" presName="parTrans" presStyleLbl="sibTrans2D1" presStyleIdx="0" presStyleCnt="2"/>
      <dgm:spPr/>
      <dgm:t>
        <a:bodyPr/>
        <a:lstStyle/>
        <a:p>
          <a:endParaRPr lang="ru-RU"/>
        </a:p>
      </dgm:t>
    </dgm:pt>
    <dgm:pt modelId="{6DC93090-DB6C-48E1-845D-D7D3EEA718D7}" type="pres">
      <dgm:prSet presAssocID="{885E862D-404C-469F-8DB8-2E590A818539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4E7A2551-EEC6-4E80-8A88-9503D2CE8DD7}" type="pres">
      <dgm:prSet presAssocID="{914662DC-CC9C-4BF3-A83D-5F9B16867A4E}" presName="node" presStyleLbl="node1" presStyleIdx="0" presStyleCnt="2" custScaleX="205075" custScaleY="107282" custRadScaleRad="119107" custRadScaleInc="-133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BEC8E-324D-46F8-A037-649C97AAC931}" type="pres">
      <dgm:prSet presAssocID="{6339F71D-D21C-4CF4-B957-1C2B85CF57EC}" presName="parTrans" presStyleLbl="sibTrans2D1" presStyleIdx="1" presStyleCnt="2"/>
      <dgm:spPr/>
      <dgm:t>
        <a:bodyPr/>
        <a:lstStyle/>
        <a:p>
          <a:endParaRPr lang="ru-RU"/>
        </a:p>
      </dgm:t>
    </dgm:pt>
    <dgm:pt modelId="{5DE31DDC-1CB9-4845-A72E-CC659F0729CD}" type="pres">
      <dgm:prSet presAssocID="{6339F71D-D21C-4CF4-B957-1C2B85CF57EC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C2959995-ED76-4397-A897-7E92158B9456}" type="pres">
      <dgm:prSet presAssocID="{A0A845BD-38A9-404F-8510-30338C43DD6E}" presName="node" presStyleLbl="node1" presStyleIdx="1" presStyleCnt="2" custScaleX="194923" custScaleY="109943" custRadScaleRad="112914" custRadScaleInc="-64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210EEB-AB7D-4307-AD4B-0B06FADBBA12}" type="presOf" srcId="{C9116B18-6703-46AD-9B66-5714EA4D6881}" destId="{D6CF6496-6AD0-496B-A349-83EF9DA6763A}" srcOrd="0" destOrd="0" presId="urn:microsoft.com/office/officeart/2005/8/layout/radial5"/>
    <dgm:cxn modelId="{04BFC6D0-A39B-42C4-B472-58B8ADF00F0C}" srcId="{C9116B18-6703-46AD-9B66-5714EA4D6881}" destId="{A0A845BD-38A9-404F-8510-30338C43DD6E}" srcOrd="1" destOrd="0" parTransId="{6339F71D-D21C-4CF4-B957-1C2B85CF57EC}" sibTransId="{E630FB1D-3950-4C3F-A2BF-D294A1DFC69C}"/>
    <dgm:cxn modelId="{002FC1CB-B080-45A6-B63F-449190FEEED5}" srcId="{4780EC49-2FD7-468B-AEEA-11EF11AA18F9}" destId="{C9116B18-6703-46AD-9B66-5714EA4D6881}" srcOrd="0" destOrd="0" parTransId="{2656C510-B8CD-4075-AB53-63C4ADECA68D}" sibTransId="{AB3C9B98-AB45-4638-BA07-D7A7D8463053}"/>
    <dgm:cxn modelId="{74289B96-D20B-48BD-874C-022886FC2EED}" type="presOf" srcId="{914662DC-CC9C-4BF3-A83D-5F9B16867A4E}" destId="{4E7A2551-EEC6-4E80-8A88-9503D2CE8DD7}" srcOrd="0" destOrd="0" presId="urn:microsoft.com/office/officeart/2005/8/layout/radial5"/>
    <dgm:cxn modelId="{E1C54F02-8A06-4E01-8EA3-B74700B5AFEA}" type="presOf" srcId="{6339F71D-D21C-4CF4-B957-1C2B85CF57EC}" destId="{69FBEC8E-324D-46F8-A037-649C97AAC931}" srcOrd="0" destOrd="0" presId="urn:microsoft.com/office/officeart/2005/8/layout/radial5"/>
    <dgm:cxn modelId="{3B55EB68-0D20-44BB-BF3A-3883AEC8088C}" srcId="{C9116B18-6703-46AD-9B66-5714EA4D6881}" destId="{914662DC-CC9C-4BF3-A83D-5F9B16867A4E}" srcOrd="0" destOrd="0" parTransId="{885E862D-404C-469F-8DB8-2E590A818539}" sibTransId="{DCCD5F42-651C-4E64-9852-40C8ECD1CA40}"/>
    <dgm:cxn modelId="{42E9AE7C-D5C4-4DC3-B201-3045BCAE59F8}" type="presOf" srcId="{A0A845BD-38A9-404F-8510-30338C43DD6E}" destId="{C2959995-ED76-4397-A897-7E92158B9456}" srcOrd="0" destOrd="0" presId="urn:microsoft.com/office/officeart/2005/8/layout/radial5"/>
    <dgm:cxn modelId="{9CD54439-BCD1-411A-9CEA-228452CDAD8F}" type="presOf" srcId="{885E862D-404C-469F-8DB8-2E590A818539}" destId="{6DC93090-DB6C-48E1-845D-D7D3EEA718D7}" srcOrd="1" destOrd="0" presId="urn:microsoft.com/office/officeart/2005/8/layout/radial5"/>
    <dgm:cxn modelId="{4020F02B-7127-4E65-9835-2F7FC0577532}" type="presOf" srcId="{6339F71D-D21C-4CF4-B957-1C2B85CF57EC}" destId="{5DE31DDC-1CB9-4845-A72E-CC659F0729CD}" srcOrd="1" destOrd="0" presId="urn:microsoft.com/office/officeart/2005/8/layout/radial5"/>
    <dgm:cxn modelId="{9776C1ED-1BC4-4CCD-8FE8-ABF555ADE769}" type="presOf" srcId="{4780EC49-2FD7-468B-AEEA-11EF11AA18F9}" destId="{FCE942DE-31FB-4612-A4AC-4D11CDE9FC98}" srcOrd="0" destOrd="0" presId="urn:microsoft.com/office/officeart/2005/8/layout/radial5"/>
    <dgm:cxn modelId="{C31E04CA-9659-4DCF-8793-FEB0334FFE1A}" type="presOf" srcId="{885E862D-404C-469F-8DB8-2E590A818539}" destId="{3391A6F6-5CA6-4AEE-95C3-0651C1A1D765}" srcOrd="0" destOrd="0" presId="urn:microsoft.com/office/officeart/2005/8/layout/radial5"/>
    <dgm:cxn modelId="{34E785D5-8FD8-4A5B-9144-135A733AD495}" type="presParOf" srcId="{FCE942DE-31FB-4612-A4AC-4D11CDE9FC98}" destId="{D6CF6496-6AD0-496B-A349-83EF9DA6763A}" srcOrd="0" destOrd="0" presId="urn:microsoft.com/office/officeart/2005/8/layout/radial5"/>
    <dgm:cxn modelId="{32851E72-8F75-42BA-91A6-193F349B197F}" type="presParOf" srcId="{FCE942DE-31FB-4612-A4AC-4D11CDE9FC98}" destId="{3391A6F6-5CA6-4AEE-95C3-0651C1A1D765}" srcOrd="1" destOrd="0" presId="urn:microsoft.com/office/officeart/2005/8/layout/radial5"/>
    <dgm:cxn modelId="{323730E4-012C-4732-98F2-305C5D70D455}" type="presParOf" srcId="{3391A6F6-5CA6-4AEE-95C3-0651C1A1D765}" destId="{6DC93090-DB6C-48E1-845D-D7D3EEA718D7}" srcOrd="0" destOrd="0" presId="urn:microsoft.com/office/officeart/2005/8/layout/radial5"/>
    <dgm:cxn modelId="{D2FDDCEA-F1D3-4431-A84E-872D4D85B7E3}" type="presParOf" srcId="{FCE942DE-31FB-4612-A4AC-4D11CDE9FC98}" destId="{4E7A2551-EEC6-4E80-8A88-9503D2CE8DD7}" srcOrd="2" destOrd="0" presId="urn:microsoft.com/office/officeart/2005/8/layout/radial5"/>
    <dgm:cxn modelId="{5B89B76F-5581-44FC-AB24-444F1DBBCCB5}" type="presParOf" srcId="{FCE942DE-31FB-4612-A4AC-4D11CDE9FC98}" destId="{69FBEC8E-324D-46F8-A037-649C97AAC931}" srcOrd="3" destOrd="0" presId="urn:microsoft.com/office/officeart/2005/8/layout/radial5"/>
    <dgm:cxn modelId="{C9C1A58D-34D2-488F-8690-7C29CC591135}" type="presParOf" srcId="{69FBEC8E-324D-46F8-A037-649C97AAC931}" destId="{5DE31DDC-1CB9-4845-A72E-CC659F0729CD}" srcOrd="0" destOrd="0" presId="urn:microsoft.com/office/officeart/2005/8/layout/radial5"/>
    <dgm:cxn modelId="{AC161BC8-9EC3-4C47-9948-EAFC08DBCAD2}" type="presParOf" srcId="{FCE942DE-31FB-4612-A4AC-4D11CDE9FC98}" destId="{C2959995-ED76-4397-A897-7E92158B9456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3F9FD4-745E-4DC8-AD82-BFC7F941D087}">
      <dsp:nvSpPr>
        <dsp:cNvPr id="0" name=""/>
        <dsp:cNvSpPr/>
      </dsp:nvSpPr>
      <dsp:spPr>
        <a:xfrm>
          <a:off x="2700925" y="1585729"/>
          <a:ext cx="3598764" cy="29407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  <a:cs typeface="Arial" charset="0"/>
            </a:rPr>
            <a:t>Нормативно-правовая база организации работы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  <a:cs typeface="Arial" charset="0"/>
            </a:rPr>
            <a:t>с одарёнными детьми </a:t>
          </a:r>
          <a:endParaRPr kumimoji="0" lang="ru-RU" sz="2000" b="0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>
            <a:spcBef>
              <a:spcPct val="0"/>
            </a:spcBef>
          </a:pPr>
          <a:endParaRPr lang="ru-RU" kern="1200" dirty="0"/>
        </a:p>
      </dsp:txBody>
      <dsp:txXfrm>
        <a:off x="2700925" y="1585729"/>
        <a:ext cx="3598764" cy="2940727"/>
      </dsp:txXfrm>
    </dsp:sp>
    <dsp:sp modelId="{5DE43455-029D-4C16-AFB1-645037982D6B}">
      <dsp:nvSpPr>
        <dsp:cNvPr id="0" name=""/>
        <dsp:cNvSpPr/>
      </dsp:nvSpPr>
      <dsp:spPr>
        <a:xfrm rot="16108993">
          <a:off x="4383453" y="1173422"/>
          <a:ext cx="148656" cy="5533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6108993">
        <a:off x="4383453" y="1173422"/>
        <a:ext cx="148656" cy="553328"/>
      </dsp:txXfrm>
    </dsp:sp>
    <dsp:sp modelId="{346708B3-8993-442B-82BB-6F4AE7A6A52F}">
      <dsp:nvSpPr>
        <dsp:cNvPr id="0" name=""/>
        <dsp:cNvSpPr/>
      </dsp:nvSpPr>
      <dsp:spPr>
        <a:xfrm>
          <a:off x="2241602" y="0"/>
          <a:ext cx="4390137" cy="13057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1"/>
              </a:solidFill>
            </a:rPr>
            <a:t>Федеральный закон «Об образовании</a:t>
          </a:r>
          <a:r>
            <a:rPr lang="ru-RU" sz="1800" kern="1200" dirty="0" smtClean="0">
              <a:solidFill>
                <a:schemeClr val="tx1"/>
              </a:solidFill>
            </a:rPr>
            <a:t>»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2241602" y="0"/>
        <a:ext cx="4390137" cy="1305707"/>
      </dsp:txXfrm>
    </dsp:sp>
    <dsp:sp modelId="{D52A5814-A846-4C64-AEFF-32D8A27A6F44}">
      <dsp:nvSpPr>
        <dsp:cNvPr id="0" name=""/>
        <dsp:cNvSpPr/>
      </dsp:nvSpPr>
      <dsp:spPr>
        <a:xfrm rot="10732031">
          <a:off x="6295025" y="2743911"/>
          <a:ext cx="2924" cy="5533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0732031">
        <a:off x="6295025" y="2743911"/>
        <a:ext cx="2924" cy="553328"/>
      </dsp:txXfrm>
    </dsp:sp>
    <dsp:sp modelId="{B96691D8-C18B-41D4-BF48-6B6A7DAF9B24}">
      <dsp:nvSpPr>
        <dsp:cNvPr id="0" name=""/>
        <dsp:cNvSpPr/>
      </dsp:nvSpPr>
      <dsp:spPr>
        <a:xfrm>
          <a:off x="6293090" y="1982876"/>
          <a:ext cx="2850909" cy="20191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chemeClr val="tx1"/>
              </a:solidFill>
            </a:rPr>
            <a:t>Федеральный Государственный Образовательный Стандарт</a:t>
          </a:r>
          <a:endParaRPr lang="ru-RU" sz="1600" kern="1200" dirty="0" smtClean="0">
            <a:solidFill>
              <a:schemeClr val="tx1"/>
            </a:solidFill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6293090" y="1982876"/>
        <a:ext cx="2850909" cy="2019159"/>
      </dsp:txXfrm>
    </dsp:sp>
    <dsp:sp modelId="{6776487B-E6C6-4CEB-B736-F5941ADC5388}">
      <dsp:nvSpPr>
        <dsp:cNvPr id="0" name=""/>
        <dsp:cNvSpPr/>
      </dsp:nvSpPr>
      <dsp:spPr>
        <a:xfrm rot="5490984">
          <a:off x="4405837" y="4346394"/>
          <a:ext cx="105977" cy="5533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5490984">
        <a:off x="4405837" y="4346394"/>
        <a:ext cx="105977" cy="553328"/>
      </dsp:txXfrm>
    </dsp:sp>
    <dsp:sp modelId="{96694EF3-FE84-465E-A894-1256EB237602}">
      <dsp:nvSpPr>
        <dsp:cNvPr id="0" name=""/>
        <dsp:cNvSpPr/>
      </dsp:nvSpPr>
      <dsp:spPr>
        <a:xfrm>
          <a:off x="2004241" y="4725977"/>
          <a:ext cx="4864893" cy="14667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1"/>
              </a:solidFill>
            </a:rPr>
            <a:t>Национальная образовательная инициатива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1"/>
              </a:solidFill>
            </a:rPr>
            <a:t>«Наша новая школа»</a:t>
          </a:r>
          <a:endParaRPr lang="ru-RU" sz="1800" kern="1200" dirty="0" smtClean="0">
            <a:solidFill>
              <a:schemeClr val="tx1"/>
            </a:solidFill>
          </a:endParaRP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2004241" y="4725977"/>
        <a:ext cx="4864893" cy="1466710"/>
      </dsp:txXfrm>
    </dsp:sp>
    <dsp:sp modelId="{6916E94D-17D6-405C-9EF0-AA7AFF04A91F}">
      <dsp:nvSpPr>
        <dsp:cNvPr id="0" name=""/>
        <dsp:cNvSpPr/>
      </dsp:nvSpPr>
      <dsp:spPr>
        <a:xfrm rot="10867967">
          <a:off x="2597956" y="2742536"/>
          <a:ext cx="73145" cy="5533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0867967">
        <a:off x="2597956" y="2742536"/>
        <a:ext cx="73145" cy="553328"/>
      </dsp:txXfrm>
    </dsp:sp>
    <dsp:sp modelId="{6AFAF92D-0810-4AEF-8C2F-0D775F236D6A}">
      <dsp:nvSpPr>
        <dsp:cNvPr id="0" name=""/>
        <dsp:cNvSpPr/>
      </dsp:nvSpPr>
      <dsp:spPr>
        <a:xfrm>
          <a:off x="0" y="2209303"/>
          <a:ext cx="2564138" cy="15663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1"/>
              </a:solidFill>
            </a:rPr>
            <a:t>Концепция модернизации образования</a:t>
          </a:r>
          <a:endParaRPr lang="ru-RU" sz="1800" kern="1200" dirty="0" smtClean="0">
            <a:solidFill>
              <a:schemeClr val="tx1"/>
            </a:solidFill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0" y="2209303"/>
        <a:ext cx="2564138" cy="156630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4A502C-5946-45F1-BBE7-7583A22581CD}">
      <dsp:nvSpPr>
        <dsp:cNvPr id="0" name=""/>
        <dsp:cNvSpPr/>
      </dsp:nvSpPr>
      <dsp:spPr>
        <a:xfrm>
          <a:off x="1800175" y="3"/>
          <a:ext cx="4786028" cy="2425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Концепция модернизации образования содержит идею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1800175" y="3"/>
        <a:ext cx="4786028" cy="2425400"/>
      </dsp:txXfrm>
    </dsp:sp>
    <dsp:sp modelId="{37F69C27-679F-40C2-80E1-11A168B7C2E5}">
      <dsp:nvSpPr>
        <dsp:cNvPr id="0" name=""/>
        <dsp:cNvSpPr/>
      </dsp:nvSpPr>
      <dsp:spPr>
        <a:xfrm rot="2299933">
          <a:off x="5605780" y="2230212"/>
          <a:ext cx="556818" cy="6390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 rot="2299933">
        <a:off x="5605780" y="2230212"/>
        <a:ext cx="556818" cy="639013"/>
      </dsp:txXfrm>
    </dsp:sp>
    <dsp:sp modelId="{17147870-0C92-4173-BC30-742D713BD94C}">
      <dsp:nvSpPr>
        <dsp:cNvPr id="0" name=""/>
        <dsp:cNvSpPr/>
      </dsp:nvSpPr>
      <dsp:spPr>
        <a:xfrm>
          <a:off x="5688634" y="2771503"/>
          <a:ext cx="2729056" cy="14049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качества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5688634" y="2771503"/>
        <a:ext cx="2729056" cy="1404964"/>
      </dsp:txXfrm>
    </dsp:sp>
    <dsp:sp modelId="{3D7C2775-2359-496D-ABEA-D5CBC81073ED}">
      <dsp:nvSpPr>
        <dsp:cNvPr id="0" name=""/>
        <dsp:cNvSpPr/>
      </dsp:nvSpPr>
      <dsp:spPr>
        <a:xfrm rot="5412718">
          <a:off x="3817579" y="2780547"/>
          <a:ext cx="737255" cy="6390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 rot="5412718">
        <a:off x="3817579" y="2780547"/>
        <a:ext cx="737255" cy="639013"/>
      </dsp:txXfrm>
    </dsp:sp>
    <dsp:sp modelId="{978C0281-F28A-49BB-8C87-3A26AAA4AF20}">
      <dsp:nvSpPr>
        <dsp:cNvPr id="0" name=""/>
        <dsp:cNvSpPr/>
      </dsp:nvSpPr>
      <dsp:spPr>
        <a:xfrm>
          <a:off x="2664293" y="3816436"/>
          <a:ext cx="3031573" cy="18794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приоритетности образования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664293" y="3816436"/>
        <a:ext cx="3031573" cy="1879450"/>
      </dsp:txXfrm>
    </dsp:sp>
    <dsp:sp modelId="{873CB29A-0D0F-4357-B6A4-4FCFF5895E0A}">
      <dsp:nvSpPr>
        <dsp:cNvPr id="0" name=""/>
        <dsp:cNvSpPr/>
      </dsp:nvSpPr>
      <dsp:spPr>
        <a:xfrm rot="8439976">
          <a:off x="2244656" y="2255923"/>
          <a:ext cx="571210" cy="6390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 rot="8439976">
        <a:off x="2244656" y="2255923"/>
        <a:ext cx="571210" cy="639013"/>
      </dsp:txXfrm>
    </dsp:sp>
    <dsp:sp modelId="{4287176E-0DEA-4A7B-9ABC-5D3542D56501}">
      <dsp:nvSpPr>
        <dsp:cNvPr id="0" name=""/>
        <dsp:cNvSpPr/>
      </dsp:nvSpPr>
      <dsp:spPr>
        <a:xfrm>
          <a:off x="79250" y="2801076"/>
          <a:ext cx="2585053" cy="14474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доступности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79250" y="2801076"/>
        <a:ext cx="2585053" cy="144740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2DFEEB-5F44-4A23-9D5C-1176B579D6CC}">
      <dsp:nvSpPr>
        <dsp:cNvPr id="0" name=""/>
        <dsp:cNvSpPr/>
      </dsp:nvSpPr>
      <dsp:spPr>
        <a:xfrm>
          <a:off x="2919700" y="14"/>
          <a:ext cx="3887073" cy="16249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Новизна заключается в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2919700" y="14"/>
        <a:ext cx="3887073" cy="1624996"/>
      </dsp:txXfrm>
    </dsp:sp>
    <dsp:sp modelId="{BE73171B-10C7-4353-B41D-1BDC14B91643}">
      <dsp:nvSpPr>
        <dsp:cNvPr id="0" name=""/>
        <dsp:cNvSpPr/>
      </dsp:nvSpPr>
      <dsp:spPr>
        <a:xfrm rot="7861470">
          <a:off x="2919319" y="2102436"/>
          <a:ext cx="1162577" cy="5524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7861470">
        <a:off x="2919319" y="2102436"/>
        <a:ext cx="1162577" cy="552498"/>
      </dsp:txXfrm>
    </dsp:sp>
    <dsp:sp modelId="{86B19388-931B-44DD-A707-12B03C0D7EA3}">
      <dsp:nvSpPr>
        <dsp:cNvPr id="0" name=""/>
        <dsp:cNvSpPr/>
      </dsp:nvSpPr>
      <dsp:spPr>
        <a:xfrm>
          <a:off x="759454" y="3181245"/>
          <a:ext cx="2906664" cy="13552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методике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759454" y="3181245"/>
        <a:ext cx="2906664" cy="1355263"/>
      </dsp:txXfrm>
    </dsp:sp>
    <dsp:sp modelId="{77DF5A5E-6EA5-4A59-828A-142FA63253A3}">
      <dsp:nvSpPr>
        <dsp:cNvPr id="0" name=""/>
        <dsp:cNvSpPr/>
      </dsp:nvSpPr>
      <dsp:spPr>
        <a:xfrm rot="4160658">
          <a:off x="5058050" y="1859541"/>
          <a:ext cx="608086" cy="5524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4160658">
        <a:off x="5058050" y="1859541"/>
        <a:ext cx="608086" cy="552498"/>
      </dsp:txXfrm>
    </dsp:sp>
    <dsp:sp modelId="{D243B82A-535D-4D79-9AD3-A9463CC1E37E}">
      <dsp:nvSpPr>
        <dsp:cNvPr id="0" name=""/>
        <dsp:cNvSpPr/>
      </dsp:nvSpPr>
      <dsp:spPr>
        <a:xfrm>
          <a:off x="3869808" y="2664302"/>
          <a:ext cx="4267095" cy="2345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Системе требований к структуре,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условиям реализации и результатам освоения основных образовательных программ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869808" y="2664302"/>
        <a:ext cx="4267095" cy="2345033"/>
      </dsp:txXfrm>
    </dsp:sp>
    <dsp:sp modelId="{92E991F1-466C-466F-AACC-7B45E3310D07}">
      <dsp:nvSpPr>
        <dsp:cNvPr id="0" name=""/>
        <dsp:cNvSpPr/>
      </dsp:nvSpPr>
      <dsp:spPr>
        <a:xfrm rot="9592311">
          <a:off x="2683236" y="1238365"/>
          <a:ext cx="528670" cy="5524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9592311">
        <a:off x="2683236" y="1238365"/>
        <a:ext cx="528670" cy="552498"/>
      </dsp:txXfrm>
    </dsp:sp>
    <dsp:sp modelId="{743ECCDF-9C7E-4C98-A6DC-3A5947D61887}">
      <dsp:nvSpPr>
        <dsp:cNvPr id="0" name=""/>
        <dsp:cNvSpPr/>
      </dsp:nvSpPr>
      <dsp:spPr>
        <a:xfrm>
          <a:off x="0" y="1296146"/>
          <a:ext cx="2653555" cy="16249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концепции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0" y="1296146"/>
        <a:ext cx="2653555" cy="162499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38225"/>
            <a:ext cx="6019800" cy="5087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07.05.2017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57275"/>
            <a:ext cx="7772400" cy="33496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ru-RU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ru-RU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6533"/>
            <a:ext cx="3008313" cy="10195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10191"/>
            <a:ext cx="3008313" cy="41159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610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3375" y="612775"/>
            <a:ext cx="855345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610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6325"/>
            <a:ext cx="8458200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>
    <p:dissolv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DD7E0E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9pPr>
    </p:titleStyle>
    <p:bodyStyle>
      <a:lvl1pPr marL="179388" indent="-179388" algn="l" rtl="0" eaLnBrk="1" fontAlgn="base" hangingPunct="1">
        <a:spcBef>
          <a:spcPct val="20000"/>
        </a:spcBef>
        <a:spcAft>
          <a:spcPct val="0"/>
        </a:spcAft>
        <a:buClr>
          <a:srgbClr val="DD7E0E"/>
        </a:buClr>
        <a:buSzPct val="80000"/>
        <a:buFont typeface="Wingdings" pitchFamily="2" charset="2"/>
        <a:buChar char="§"/>
        <a:tabLst>
          <a:tab pos="179388" algn="l"/>
        </a:tabLs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8163" indent="-273050" algn="l" rtl="0" eaLnBrk="1" fontAlgn="base" hangingPunct="1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–"/>
        <a:defRPr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717550" indent="-179388" algn="l" rtl="0" eaLnBrk="1" fontAlgn="base" hangingPunct="1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•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896938" indent="-1793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1076325" indent="-2730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9816" y="1845047"/>
            <a:ext cx="7486600" cy="2736081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Нормативно – правовая база организации работы с одаренными детьми. 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 Понятие  «одаренность»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9912" y="6165304"/>
            <a:ext cx="1523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04.05.2017 г.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654877" y="4892967"/>
            <a:ext cx="20993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Руководители ПГ:</a:t>
            </a:r>
            <a:endParaRPr lang="ru-RU" dirty="0" smtClean="0"/>
          </a:p>
          <a:p>
            <a:r>
              <a:rPr lang="ru-RU" dirty="0" smtClean="0"/>
              <a:t>Потапова </a:t>
            </a:r>
            <a:r>
              <a:rPr lang="ru-RU" dirty="0" smtClean="0"/>
              <a:t>Л.Д</a:t>
            </a:r>
            <a:endParaRPr lang="ru-RU" dirty="0" smtClean="0"/>
          </a:p>
          <a:p>
            <a:r>
              <a:rPr lang="ru-RU" dirty="0" smtClean="0"/>
              <a:t>Новожилова Н.В</a:t>
            </a:r>
            <a:endParaRPr lang="ru-RU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2008" y="188640"/>
            <a:ext cx="90364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Муниципальное образовательное учреждение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дополнительного образования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«Центр дополнительного образования детей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городского округа Стрежевой»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71600" y="1390435"/>
            <a:ext cx="727280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Понятие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«индивидуальность»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обозначает неповторимость определенных признаков,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своеобразие психики, неповторимость и уникальность присущих конкретному человеку и отличающих данного человека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 всех иных, принадлежащих к тому же виду.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9512" y="371459"/>
            <a:ext cx="8748464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ндивидуальность ребенка формируется под влиянием трех основных факторов: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1.Это наследственность и физиологические особенности. Наследственность сохраняет и передает внешние черты человека.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2.Факторы окружающей среды, формирующие индивидуальность. Сильное влияние на индивидуальность человека оказывает культура, в которой он формируется. Индивидуальность   определяется семьей, в которой человек воспитывается.  На индивидуальность оказывает сильное влияние детский сад, школа, общественные организации.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3.Индивидуальность оказывает влияние на свое собственное формирование и развитие. Связано это с тем, что человек с детства играет активную роль в собственном развитии и не является только исключительно продуктом наследственности и окружения.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611560" y="548680"/>
          <a:ext cx="770485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39552" y="1189533"/>
            <a:ext cx="8136904" cy="410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Слово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«одаренность»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происходит от слова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«дар».</a:t>
            </a:r>
          </a:p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Одаренный ребенок –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тот, который выделяется яркими, очевидными, иногда выдающимися достижениями в том или ином виде деятельности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36712"/>
            <a:ext cx="784887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Талантом </a:t>
            </a:r>
            <a:r>
              <a:rPr lang="ru-RU" sz="2800" dirty="0" smtClean="0"/>
              <a:t>называют выдающиеся способности, высокую степень одаренности в какой-либо деятельности. </a:t>
            </a:r>
          </a:p>
          <a:p>
            <a:pPr algn="just"/>
            <a:r>
              <a:rPr lang="ru-RU" sz="2800" dirty="0" smtClean="0"/>
              <a:t>Чаще всего талант проявляется в какой-то определенной сфере.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b="1" dirty="0" smtClean="0"/>
              <a:t>Гениальность</a:t>
            </a:r>
            <a:r>
              <a:rPr lang="ru-RU" sz="2800" dirty="0" smtClean="0"/>
              <a:t> - </a:t>
            </a:r>
            <a:r>
              <a:rPr lang="ru-RU" sz="2800" dirty="0" smtClean="0">
                <a:cs typeface="Times New Roman" pitchFamily="18" charset="0"/>
              </a:rPr>
              <a:t>высшая степень развития таланта, связана она с созданием качественно новых, уникальных творений, открытием ранее неизведанных путей творчества.</a:t>
            </a:r>
            <a:r>
              <a:rPr lang="ru-RU" sz="2800" dirty="0" smtClean="0"/>
              <a:t> 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35969" y="375434"/>
          <a:ext cx="6864423" cy="6065520"/>
        </p:xfrm>
        <a:graphic>
          <a:graphicData uri="http://schemas.openxmlformats.org/drawingml/2006/table">
            <a:tbl>
              <a:tblPr/>
              <a:tblGrid>
                <a:gridCol w="3431859"/>
                <a:gridCol w="3432564"/>
              </a:tblGrid>
              <a:tr h="5851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40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не верно </a:t>
                      </a:r>
                      <a:r>
                        <a:rPr lang="ru-RU" sz="40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40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  <a:endParaRPr lang="ru-RU" sz="4000" b="1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ru-RU" sz="40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40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1, 2, 3, 4, 7, 8, 11, 12, 13, 20, 21, 22, 23, 24, 25, 26, 27, 28, 29, 30, 31</a:t>
                      </a:r>
                      <a:endParaRPr lang="ru-RU" sz="40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40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40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верно  +</a:t>
                      </a:r>
                      <a:endParaRPr lang="ru-RU" sz="40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40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5, 6, 9, 10, 14, 15, 16, 17, 18, 19</a:t>
                      </a:r>
                      <a:endParaRPr lang="ru-RU" sz="40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4702242" y="1134616"/>
            <a:ext cx="184731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0" y="404664"/>
          <a:ext cx="914400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83568" y="351964"/>
            <a:ext cx="7776864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/>
              <a:t>Федеральный закон «Об образовании</a:t>
            </a:r>
            <a:r>
              <a:rPr lang="ru-RU" sz="2000" dirty="0" smtClean="0"/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предусматривает: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единство образовательного пространства Российской Федерации;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преемственность основных образовательных программ;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вариативность содержания образовательных программ соответствующего уровня образования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возможность формирования образовательных программ различного уровня сложности и направленности</a:t>
            </a:r>
            <a:r>
              <a:rPr lang="ru-RU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с учетом образовательных потребностей и способностей учащихся;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государственные гарантии уровня и качества образования на основе единства обязательных требований к условиям реализации основных образовательных программ 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результатам их освоения.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23528" y="620688"/>
          <a:ext cx="849694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748883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Федеральный Государственный Образовательный Стандарт </a:t>
            </a:r>
            <a:r>
              <a:rPr lang="ru-RU" dirty="0" smtClean="0"/>
              <a:t>предусматривает создание условий для повышения качества образования.</a:t>
            </a: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611560" y="1412776"/>
          <a:ext cx="813690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611560" y="332656"/>
            <a:ext cx="7992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Национальная образовательная инициатива «Наша новая школа»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(Данный документ утвержден Президентом РФ от 4 февраля 2010 года)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251520" y="1556502"/>
            <a:ext cx="856895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 этой целью необходима разветвленная система поиска, поддержки и сопровождения талантливых детей.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Для этого: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1. Необходимо развивать творческую среду для выявления особо одаренных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детей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в каждой общеобразовательной школе.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2. Старшеклассникам нужно предоставить возможность обучения в заочных, 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очно-заочных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и дистанционных школах, позволяющих им независимо от места проживания осваивать программы профильной подготовки.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3.Требуется развивать систему олимпиад и конкурсов школьников, практику дополнительного образования, отработать механизмы учета индивидуальных достижений, обучающихся при приеме в вузы.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4. Одновременно следует развивать систему поддержки сформировавшихся талантливых детей.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5. Следует распространять имеющийся опыт деятельности физико-математических школ и интернатов при ряде университетов России.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6. Для учащихся, проявивших свои таланты в различных областях деятельности, организовывать слеты, летние и зимние школы, конференции, семинары и другие мероприятия, поддерживающие сформировавшуюся одаренность.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7. Работа с одаренными детьми должна быть экономически целесообразной. Норматив </a:t>
            </a:r>
            <a:r>
              <a:rPr kumimoji="0" lang="ru-RU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подушевого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финансирования следует определять в соответствии с особенностями школьников, а не только образовательного учреждения.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8. Учитель, благодаря которому школьник добился высоких результатов, должен получать значительные стимулирующие выплаты.</a:t>
            </a: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8568952" cy="576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Основные идеи работы с одаренными детьми</a:t>
            </a:r>
          </a:p>
          <a:p>
            <a:endParaRPr lang="ru-RU" sz="2000" b="1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 Способны от природы все дети, только эти способности различны по своему спектру и характеру проявления.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 Одаренность базируется на внутренних особенностях ребенка, внешние ее проявления возможны при высокой мотивации собственных достижений и при наличии необходимых условий.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 Педагог обязан увидеть и выявить грани одаренности и создать все условия для ее развития и реализации.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 Для развития и реализации одаренности необходимо создавать образовательные услуги, развивающую среду, формировать мотивацию по совершенствованию способностей.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smtClean="0"/>
              <a:t> Главным вектором в работе с одаренными детьми является развитие мыслительных процессов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11043"/>
            <a:ext cx="6096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/>
          </a:p>
          <a:p>
            <a:r>
              <a:rPr lang="en-US" b="1" dirty="0"/>
              <a:t>1</a:t>
            </a:r>
            <a:r>
              <a:rPr lang="ru-RU" b="1" dirty="0"/>
              <a:t>. Дисциплинированный.</a:t>
            </a:r>
          </a:p>
          <a:p>
            <a:r>
              <a:rPr lang="ru-RU" b="1" dirty="0"/>
              <a:t>2. Неровно успевающий.</a:t>
            </a:r>
          </a:p>
          <a:p>
            <a:r>
              <a:rPr lang="ru-RU" b="1" dirty="0"/>
              <a:t>3. Организованный.</a:t>
            </a:r>
          </a:p>
          <a:p>
            <a:r>
              <a:rPr lang="ru-RU" b="1" dirty="0"/>
              <a:t>4. Выбивающийся из общего темпа.</a:t>
            </a:r>
          </a:p>
          <a:p>
            <a:r>
              <a:rPr lang="ru-RU" b="1" dirty="0"/>
              <a:t>5. Эрудированный-</a:t>
            </a:r>
          </a:p>
          <a:p>
            <a:r>
              <a:rPr lang="ru-RU" b="1" dirty="0"/>
              <a:t>6. Странный в поведении, непонятный.</a:t>
            </a:r>
          </a:p>
          <a:p>
            <a:r>
              <a:rPr lang="ru-RU" b="1" dirty="0"/>
              <a:t>7. Умеющий поддержать общее дело (коллективист).</a:t>
            </a:r>
          </a:p>
          <a:p>
            <a:r>
              <a:rPr lang="ru-RU" b="1" dirty="0"/>
              <a:t>8. Выскакивающий на уроке с нелепыми замечаниями.</a:t>
            </a:r>
          </a:p>
          <a:p>
            <a:r>
              <a:rPr lang="ru-RU" b="1" dirty="0"/>
              <a:t>9. Стабильно успевающий (всегда хорошо учится).</a:t>
            </a:r>
          </a:p>
          <a:p>
            <a:r>
              <a:rPr lang="ru-RU" b="1" dirty="0"/>
              <a:t>10. Занятый своими делами (индивидуалист).</a:t>
            </a:r>
          </a:p>
          <a:p>
            <a:r>
              <a:rPr lang="ru-RU" b="1" dirty="0"/>
              <a:t>11. Быстро, на лету схватывающий.</a:t>
            </a:r>
          </a:p>
          <a:p>
            <a:r>
              <a:rPr lang="ru-RU" b="1" dirty="0"/>
              <a:t>12. Не умеющий общаться, конфликтный.</a:t>
            </a:r>
          </a:p>
          <a:p>
            <a:r>
              <a:rPr lang="ru-RU" b="1" dirty="0"/>
              <a:t>13. Общающийся легко, приятный в общении.</a:t>
            </a:r>
          </a:p>
          <a:p>
            <a:r>
              <a:rPr lang="ru-RU" b="1" dirty="0"/>
              <a:t>14. Иногда тугодум, не может понять очевидного.</a:t>
            </a:r>
          </a:p>
          <a:p>
            <a:r>
              <a:rPr lang="ru-RU" b="1" dirty="0"/>
              <a:t>15. Ясно, понятно для всех выражающий </a:t>
            </a:r>
            <a:r>
              <a:rPr lang="ru-RU" b="1"/>
              <a:t>свои </a:t>
            </a:r>
            <a:r>
              <a:rPr lang="ru-RU" b="1" smtClean="0"/>
              <a:t>мысли</a:t>
            </a:r>
            <a:r>
              <a:rPr lang="ru-RU" b="1" dirty="0"/>
              <a:t>.</a:t>
            </a:r>
          </a:p>
          <a:p>
            <a:r>
              <a:rPr lang="ru-RU" b="1" dirty="0"/>
              <a:t>16. Не всегда подчиняющийся большинству или официальному руководству.</a:t>
            </a:r>
          </a:p>
          <a:p>
            <a:endParaRPr lang="ru-RU" b="1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971600" y="764704"/>
          <a:ext cx="756084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2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262</TotalTime>
  <Words>897</Words>
  <Application>Microsoft Office PowerPoint</Application>
  <PresentationFormat>Экран (4:3)</PresentationFormat>
  <Paragraphs>96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Тема2</vt:lpstr>
      <vt:lpstr>Нормативно – правовая база организации работы с одаренными детьми.   Понятие  «одаренность»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днс1</cp:lastModifiedBy>
  <cp:revision>15</cp:revision>
  <dcterms:created xsi:type="dcterms:W3CDTF">2017-05-01T15:15:05Z</dcterms:created>
  <dcterms:modified xsi:type="dcterms:W3CDTF">2017-05-07T16:03:00Z</dcterms:modified>
</cp:coreProperties>
</file>